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7.jpg" ContentType="image/png"/>
  <Override PartName="/ppt/media/image8.jpg" ContentType="image/png"/>
  <Override PartName="/ppt/media/image9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81" r:id="rId3"/>
    <p:sldId id="289" r:id="rId4"/>
    <p:sldId id="293" r:id="rId5"/>
    <p:sldId id="300" r:id="rId6"/>
    <p:sldId id="301" r:id="rId7"/>
    <p:sldId id="297" r:id="rId8"/>
    <p:sldId id="299" r:id="rId9"/>
    <p:sldId id="303" r:id="rId10"/>
    <p:sldId id="302" r:id="rId11"/>
    <p:sldId id="304" r:id="rId12"/>
    <p:sldId id="305" r:id="rId13"/>
    <p:sldId id="290" r:id="rId14"/>
    <p:sldId id="294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A6A7"/>
    <a:srgbClr val="EABFB5"/>
    <a:srgbClr val="F6E0DB"/>
    <a:srgbClr val="F7EFE9"/>
    <a:srgbClr val="FBFBFB"/>
    <a:srgbClr val="766379"/>
    <a:srgbClr val="F8F8F8"/>
    <a:srgbClr val="DECECF"/>
    <a:srgbClr val="BDCCCD"/>
    <a:srgbClr val="A7AB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1" autoAdjust="0"/>
    <p:restoredTop sz="91358" autoAdjust="0"/>
  </p:normalViewPr>
  <p:slideViewPr>
    <p:cSldViewPr snapToGrid="0">
      <p:cViewPr varScale="1">
        <p:scale>
          <a:sx n="102" d="100"/>
          <a:sy n="102" d="100"/>
        </p:scale>
        <p:origin x="103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C1CEB-1F46-4E69-991C-97FA8A62AD3A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E72EA-6EA2-4750-B236-57B18D578D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14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E72EA-6EA2-4750-B236-57B18D578DD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963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选题</a:t>
            </a:r>
          </a:p>
          <a:p>
            <a:r>
              <a:rPr lang="zh-CN" altLang="en-US" dirty="0"/>
              <a:t>在现今社交媒体软件层出不穷的时代，例如微博，抖音，豆瓣等等，只要打开一个软件，就能够看到无数的资讯。当人们习惯了日常生活被无尽的，而又不那么重要的信息充满后，便不会再习惯自身的信息产出和一个人独处的生活。在现实中，的确有更多人，在无所事事的时候，会下意识地会打开手机，持续刷着无意义的信息。</a:t>
            </a:r>
          </a:p>
          <a:p>
            <a:r>
              <a:rPr lang="zh-CN" altLang="en-US" dirty="0"/>
              <a:t>因此，我们希望能做一个让用户专注自身的</a:t>
            </a:r>
            <a:r>
              <a:rPr lang="en-US" altLang="zh-CN" dirty="0"/>
              <a:t>APP</a:t>
            </a:r>
            <a:r>
              <a:rPr lang="zh-CN" altLang="en-US" dirty="0"/>
              <a:t>，创造一个只有自己空间的地方去安静的思考和享受生活。</a:t>
            </a:r>
          </a:p>
          <a:p>
            <a:r>
              <a:rPr lang="zh-CN" altLang="en-US" dirty="0"/>
              <a:t>在这一</a:t>
            </a:r>
            <a:r>
              <a:rPr lang="en-US" altLang="zh-CN" dirty="0"/>
              <a:t>APP</a:t>
            </a:r>
            <a:r>
              <a:rPr lang="zh-CN" altLang="en-US" dirty="0"/>
              <a:t>中，我们构想了三个基本功能</a:t>
            </a:r>
            <a:r>
              <a:rPr lang="en-US" altLang="zh-CN" dirty="0"/>
              <a:t>-</a:t>
            </a:r>
            <a:r>
              <a:rPr lang="zh-CN" altLang="en-US" dirty="0"/>
              <a:t>构建属于用户自己的空间，记录用户的心情和灵感，以及基于用户的心情和喜好推荐音乐。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E72EA-6EA2-4750-B236-57B18D578DD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598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给人提供的信息过多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E72EA-6EA2-4750-B236-57B18D578DD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270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Fly music </a:t>
            </a:r>
            <a:r>
              <a:rPr lang="zh-CN" altLang="en-US" dirty="0"/>
              <a:t>是一款免费听歌的软件但是他只能听歌</a:t>
            </a:r>
            <a:endParaRPr lang="en-US" altLang="zh-CN" dirty="0"/>
          </a:p>
          <a:p>
            <a:r>
              <a:rPr lang="en-US" altLang="zh-CN" dirty="0"/>
              <a:t>EMMO</a:t>
            </a:r>
            <a:r>
              <a:rPr lang="zh-CN" altLang="en-US" dirty="0"/>
              <a:t>是类似手账的</a:t>
            </a:r>
            <a:r>
              <a:rPr lang="en-US" altLang="zh-CN" dirty="0"/>
              <a:t>IOS</a:t>
            </a:r>
            <a:r>
              <a:rPr lang="zh-CN" altLang="en-US" dirty="0"/>
              <a:t>端</a:t>
            </a:r>
            <a:r>
              <a:rPr lang="en-US" altLang="zh-CN" dirty="0"/>
              <a:t>APP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E72EA-6EA2-4750-B236-57B18D578DD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636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记录心情 从主页面进入记录心情的页面，选择心情的话推荐的音乐也会随之变化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日记 提供</a:t>
            </a:r>
            <a:r>
              <a:rPr lang="en-US" altLang="zh-CN" dirty="0"/>
              <a:t>tag</a:t>
            </a:r>
            <a:r>
              <a:rPr lang="zh-CN" altLang="en-US" dirty="0"/>
              <a:t>功能，实用的日记以及听歌感受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推荐音乐 根据个人爱好推荐音乐，界面简单没有其他人打扰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E72EA-6EA2-4750-B236-57B18D578DD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39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1. 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利用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gin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框架与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IOS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端通信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2. 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使用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gorm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对数据库进行操作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3. </a:t>
            </a:r>
            <a:r>
              <a:rPr lang="en-US" altLang="zh-CN" sz="1200" dirty="0" err="1">
                <a:latin typeface="等线" panose="02010600030101010101" pitchFamily="2" charset="-122"/>
                <a:ea typeface="等线" panose="02010600030101010101" pitchFamily="2" charset="-122"/>
              </a:rPr>
              <a:t>mysql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用于储存用户信息、日记内容以及心情记录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1.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使用</a:t>
            </a:r>
            <a:r>
              <a:rPr lang="en-US" altLang="zh-CN" sz="1200" dirty="0" err="1">
                <a:latin typeface="等线" panose="02010600030101010101" pitchFamily="2" charset="-122"/>
                <a:ea typeface="等线" panose="02010600030101010101" pitchFamily="2" charset="-122"/>
              </a:rPr>
              <a:t>django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框架与后端通信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2.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使用</a:t>
            </a:r>
            <a:r>
              <a:rPr lang="en-US" altLang="zh-CN" sz="1200" dirty="0" err="1">
                <a:latin typeface="等线" panose="02010600030101010101" pitchFamily="2" charset="-122"/>
                <a:ea typeface="等线" panose="02010600030101010101" pitchFamily="2" charset="-122"/>
              </a:rPr>
              <a:t>lightGBM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训练模型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另外将歌词向量化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)3.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使用相似矩阵在用户之间进行互相推荐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E72EA-6EA2-4750-B236-57B18D578DD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218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软件工程最重要的是合作。下面我将展示我们在这一时间段合作的。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Git Log </a:t>
            </a:r>
            <a:r>
              <a:rPr lang="zh-CN" altLang="en-US" dirty="0"/>
              <a:t>记录：我们小组的成员使用</a:t>
            </a:r>
            <a:r>
              <a:rPr lang="en-US" altLang="zh-CN" dirty="0"/>
              <a:t>git</a:t>
            </a:r>
            <a:r>
              <a:rPr lang="zh-CN" altLang="en-US" dirty="0"/>
              <a:t>进行项目的版本控制，在图中可以看到，自第一次</a:t>
            </a:r>
            <a:r>
              <a:rPr lang="en-US" altLang="zh-CN" dirty="0"/>
              <a:t>commit</a:t>
            </a:r>
            <a:r>
              <a:rPr lang="zh-CN" altLang="en-US" dirty="0"/>
              <a:t>之后，一共有</a:t>
            </a:r>
            <a:r>
              <a:rPr lang="en-US" altLang="zh-CN" dirty="0"/>
              <a:t>76</a:t>
            </a:r>
            <a:r>
              <a:rPr lang="zh-CN" altLang="en-US" dirty="0"/>
              <a:t>条</a:t>
            </a:r>
            <a:r>
              <a:rPr lang="en-US" altLang="zh-CN" dirty="0"/>
              <a:t>commit</a:t>
            </a:r>
            <a:r>
              <a:rPr lang="zh-CN" altLang="en-US" dirty="0"/>
              <a:t>，共有</a:t>
            </a:r>
            <a:r>
              <a:rPr lang="en-US" altLang="zh-CN" dirty="0"/>
              <a:t>16</a:t>
            </a:r>
            <a:r>
              <a:rPr lang="zh-CN" altLang="en-US" dirty="0"/>
              <a:t>个</a:t>
            </a:r>
            <a:r>
              <a:rPr lang="en-US" altLang="zh-CN" dirty="0"/>
              <a:t>pull request</a:t>
            </a:r>
            <a:r>
              <a:rPr lang="zh-CN" altLang="en-US" dirty="0"/>
              <a:t>请求，通过审查合并的分支有</a:t>
            </a:r>
            <a:r>
              <a:rPr lang="en-US" altLang="zh-CN" dirty="0"/>
              <a:t>12</a:t>
            </a:r>
            <a:r>
              <a:rPr lang="zh-CN" altLang="en-US"/>
              <a:t>个。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E72EA-6EA2-4750-B236-57B18D578DD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42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在代码</a:t>
            </a:r>
            <a:r>
              <a:rPr lang="en-US" altLang="zh-CN" dirty="0"/>
              <a:t>push</a:t>
            </a:r>
            <a:r>
              <a:rPr lang="zh-CN" altLang="en-US" dirty="0"/>
              <a:t>上去之前，我们会对所有的功能和接口进行完备的本地测试。（还没贴图）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E72EA-6EA2-4750-B236-57B18D578DD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880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完善的文档：在完成软件工程项目的过程中，小组成员并不能保证呆在一起开发软件，但使用聊天软件的交流效率又过于低下。因此后端和</a:t>
            </a:r>
            <a:r>
              <a:rPr lang="en-US" altLang="zh-CN" dirty="0"/>
              <a:t>ai</a:t>
            </a:r>
            <a:r>
              <a:rPr lang="zh-CN" altLang="en-US" dirty="0"/>
              <a:t>同学都写好了完善的文档，保证</a:t>
            </a:r>
            <a:r>
              <a:rPr lang="en-US" altLang="zh-CN" dirty="0"/>
              <a:t>IOS</a:t>
            </a:r>
            <a:r>
              <a:rPr lang="zh-CN" altLang="en-US" dirty="0"/>
              <a:t>端的同学能正确使用接口。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E72EA-6EA2-4750-B236-57B18D578DD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492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/>
        </p:nvSpPr>
        <p:spPr>
          <a:xfrm>
            <a:off x="5452000" y="4726223"/>
            <a:ext cx="6740001" cy="2131778"/>
          </a:xfrm>
          <a:custGeom>
            <a:avLst/>
            <a:gdLst>
              <a:gd name="connsiteX0" fmla="*/ 6740001 w 6740001"/>
              <a:gd name="connsiteY0" fmla="*/ 0 h 2131778"/>
              <a:gd name="connsiteX1" fmla="*/ 6740001 w 6740001"/>
              <a:gd name="connsiteY1" fmla="*/ 2131778 h 2131778"/>
              <a:gd name="connsiteX2" fmla="*/ 0 w 6740001"/>
              <a:gd name="connsiteY2" fmla="*/ 2131778 h 2131778"/>
              <a:gd name="connsiteX3" fmla="*/ 125345 w 6740001"/>
              <a:gd name="connsiteY3" fmla="*/ 1958167 h 2131778"/>
              <a:gd name="connsiteX4" fmla="*/ 1067036 w 6740001"/>
              <a:gd name="connsiteY4" fmla="*/ 1091832 h 2131778"/>
              <a:gd name="connsiteX5" fmla="*/ 4429965 w 6740001"/>
              <a:gd name="connsiteY5" fmla="*/ 1300984 h 2131778"/>
              <a:gd name="connsiteX6" fmla="*/ 6482360 w 6740001"/>
              <a:gd name="connsiteY6" fmla="*/ 206650 h 213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0001" h="2131778">
                <a:moveTo>
                  <a:pt x="6740001" y="0"/>
                </a:moveTo>
                <a:lnTo>
                  <a:pt x="6740001" y="2131778"/>
                </a:lnTo>
                <a:lnTo>
                  <a:pt x="0" y="2131778"/>
                </a:lnTo>
                <a:lnTo>
                  <a:pt x="125345" y="1958167"/>
                </a:lnTo>
                <a:cubicBezTo>
                  <a:pt x="380694" y="1588719"/>
                  <a:pt x="623644" y="1218313"/>
                  <a:pt x="1067036" y="1091832"/>
                </a:cubicBezTo>
                <a:cubicBezTo>
                  <a:pt x="1953819" y="838871"/>
                  <a:pt x="3422235" y="1532874"/>
                  <a:pt x="4429965" y="1300984"/>
                </a:cubicBezTo>
                <a:cubicBezTo>
                  <a:pt x="5185762" y="1127067"/>
                  <a:pt x="5846004" y="698668"/>
                  <a:pt x="6482360" y="206650"/>
                </a:cubicBezTo>
                <a:close/>
              </a:path>
            </a:pathLst>
          </a:custGeom>
          <a:solidFill>
            <a:srgbClr val="F7EFE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-1"/>
            <a:ext cx="2457785" cy="1595121"/>
            <a:chOff x="0" y="-1"/>
            <a:chExt cx="6309360" cy="4094823"/>
          </a:xfrm>
        </p:grpSpPr>
        <p:sp>
          <p:nvSpPr>
            <p:cNvPr id="9" name="任意多边形 8"/>
            <p:cNvSpPr/>
            <p:nvPr/>
          </p:nvSpPr>
          <p:spPr>
            <a:xfrm>
              <a:off x="0" y="-1"/>
              <a:ext cx="6309360" cy="4094823"/>
            </a:xfrm>
            <a:custGeom>
              <a:avLst/>
              <a:gdLst>
                <a:gd name="connsiteX0" fmla="*/ 0 w 4168246"/>
                <a:gd name="connsiteY0" fmla="*/ 0 h 3417168"/>
                <a:gd name="connsiteX1" fmla="*/ 4168246 w 4168246"/>
                <a:gd name="connsiteY1" fmla="*/ 0 h 3417168"/>
                <a:gd name="connsiteX2" fmla="*/ 4106267 w 4168246"/>
                <a:gd name="connsiteY2" fmla="*/ 18931 h 3417168"/>
                <a:gd name="connsiteX3" fmla="*/ 3058160 w 4168246"/>
                <a:gd name="connsiteY3" fmla="*/ 487680 h 3417168"/>
                <a:gd name="connsiteX4" fmla="*/ 2194560 w 4168246"/>
                <a:gd name="connsiteY4" fmla="*/ 1534160 h 3417168"/>
                <a:gd name="connsiteX5" fmla="*/ 985520 w 4168246"/>
                <a:gd name="connsiteY5" fmla="*/ 2052320 h 3417168"/>
                <a:gd name="connsiteX6" fmla="*/ 558800 w 4168246"/>
                <a:gd name="connsiteY6" fmla="*/ 2897632 h 3417168"/>
                <a:gd name="connsiteX7" fmla="*/ 62547 w 4168246"/>
                <a:gd name="connsiteY7" fmla="*/ 3365857 h 3417168"/>
                <a:gd name="connsiteX8" fmla="*/ 0 w 4168246"/>
                <a:gd name="connsiteY8" fmla="*/ 3417168 h 341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8246" h="3417168">
                  <a:moveTo>
                    <a:pt x="0" y="0"/>
                  </a:moveTo>
                  <a:lnTo>
                    <a:pt x="4168246" y="0"/>
                  </a:lnTo>
                  <a:lnTo>
                    <a:pt x="4106267" y="18931"/>
                  </a:lnTo>
                  <a:cubicBezTo>
                    <a:pt x="3716179" y="143033"/>
                    <a:pt x="3346451" y="283210"/>
                    <a:pt x="3058160" y="487680"/>
                  </a:cubicBezTo>
                  <a:cubicBezTo>
                    <a:pt x="2673773" y="760307"/>
                    <a:pt x="2540000" y="1273387"/>
                    <a:pt x="2194560" y="1534160"/>
                  </a:cubicBezTo>
                  <a:cubicBezTo>
                    <a:pt x="1849120" y="1794933"/>
                    <a:pt x="1258147" y="1825075"/>
                    <a:pt x="985520" y="2052320"/>
                  </a:cubicBezTo>
                  <a:cubicBezTo>
                    <a:pt x="712893" y="2279565"/>
                    <a:pt x="745067" y="2652099"/>
                    <a:pt x="558800" y="2897632"/>
                  </a:cubicBezTo>
                  <a:cubicBezTo>
                    <a:pt x="419100" y="3081782"/>
                    <a:pt x="250825" y="3214782"/>
                    <a:pt x="62547" y="3365857"/>
                  </a:cubicBezTo>
                  <a:lnTo>
                    <a:pt x="0" y="3417168"/>
                  </a:lnTo>
                  <a:close/>
                </a:path>
              </a:pathLst>
            </a:custGeom>
            <a:solidFill>
              <a:srgbClr val="DECEC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0" y="0"/>
              <a:ext cx="3477258" cy="3095180"/>
            </a:xfrm>
            <a:custGeom>
              <a:avLst/>
              <a:gdLst>
                <a:gd name="connsiteX0" fmla="*/ 0 w 3477258"/>
                <a:gd name="connsiteY0" fmla="*/ 0 h 3095180"/>
                <a:gd name="connsiteX1" fmla="*/ 3324780 w 3477258"/>
                <a:gd name="connsiteY1" fmla="*/ 0 h 3095180"/>
                <a:gd name="connsiteX2" fmla="*/ 3338957 w 3477258"/>
                <a:gd name="connsiteY2" fmla="*/ 16382 h 3095180"/>
                <a:gd name="connsiteX3" fmla="*/ 3413760 w 3477258"/>
                <a:gd name="connsiteY3" fmla="*/ 497839 h 3095180"/>
                <a:gd name="connsiteX4" fmla="*/ 1503680 w 3477258"/>
                <a:gd name="connsiteY4" fmla="*/ 1422399 h 3095180"/>
                <a:gd name="connsiteX5" fmla="*/ 948944 w 3477258"/>
                <a:gd name="connsiteY5" fmla="*/ 2783839 h 3095180"/>
                <a:gd name="connsiteX6" fmla="*/ 80740 w 3477258"/>
                <a:gd name="connsiteY6" fmla="*/ 3078971 h 3095180"/>
                <a:gd name="connsiteX7" fmla="*/ 0 w 3477258"/>
                <a:gd name="connsiteY7" fmla="*/ 3059927 h 3095180"/>
                <a:gd name="connsiteX8" fmla="*/ 0 w 3477258"/>
                <a:gd name="connsiteY8" fmla="*/ 0 h 309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7258" h="3095180">
                  <a:moveTo>
                    <a:pt x="0" y="0"/>
                  </a:moveTo>
                  <a:lnTo>
                    <a:pt x="3324780" y="0"/>
                  </a:lnTo>
                  <a:lnTo>
                    <a:pt x="3338957" y="16382"/>
                  </a:lnTo>
                  <a:cubicBezTo>
                    <a:pt x="3460496" y="172550"/>
                    <a:pt x="3538898" y="352382"/>
                    <a:pt x="3413760" y="497839"/>
                  </a:cubicBezTo>
                  <a:cubicBezTo>
                    <a:pt x="3163485" y="788754"/>
                    <a:pt x="1914483" y="1041399"/>
                    <a:pt x="1503680" y="1422399"/>
                  </a:cubicBezTo>
                  <a:cubicBezTo>
                    <a:pt x="1092877" y="1803399"/>
                    <a:pt x="1337733" y="2371682"/>
                    <a:pt x="948944" y="2783839"/>
                  </a:cubicBezTo>
                  <a:cubicBezTo>
                    <a:pt x="657352" y="3092957"/>
                    <a:pt x="327660" y="3123183"/>
                    <a:pt x="80740" y="3078971"/>
                  </a:cubicBezTo>
                  <a:lnTo>
                    <a:pt x="0" y="3059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379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任意多边形 10"/>
          <p:cNvSpPr/>
          <p:nvPr userDrawn="1"/>
        </p:nvSpPr>
        <p:spPr>
          <a:xfrm>
            <a:off x="0" y="5716412"/>
            <a:ext cx="12192000" cy="1141589"/>
          </a:xfrm>
          <a:custGeom>
            <a:avLst/>
            <a:gdLst>
              <a:gd name="connsiteX0" fmla="*/ 12039127 w 12192000"/>
              <a:gd name="connsiteY0" fmla="*/ 0 h 1141589"/>
              <a:gd name="connsiteX1" fmla="*/ 12192000 w 12192000"/>
              <a:gd name="connsiteY1" fmla="*/ 904 h 1141589"/>
              <a:gd name="connsiteX2" fmla="*/ 12192000 w 12192000"/>
              <a:gd name="connsiteY2" fmla="*/ 1141589 h 1141589"/>
              <a:gd name="connsiteX3" fmla="*/ 0 w 12192000"/>
              <a:gd name="connsiteY3" fmla="*/ 1141589 h 1141589"/>
              <a:gd name="connsiteX4" fmla="*/ 0 w 12192000"/>
              <a:gd name="connsiteY4" fmla="*/ 190762 h 1141589"/>
              <a:gd name="connsiteX5" fmla="*/ 49037 w 12192000"/>
              <a:gd name="connsiteY5" fmla="*/ 209825 h 1141589"/>
              <a:gd name="connsiteX6" fmla="*/ 2395873 w 12192000"/>
              <a:gd name="connsiteY6" fmla="*/ 807402 h 1141589"/>
              <a:gd name="connsiteX7" fmla="*/ 5634482 w 12192000"/>
              <a:gd name="connsiteY7" fmla="*/ 167214 h 1141589"/>
              <a:gd name="connsiteX8" fmla="*/ 8705882 w 12192000"/>
              <a:gd name="connsiteY8" fmla="*/ 1054174 h 1141589"/>
              <a:gd name="connsiteX9" fmla="*/ 10813135 w 12192000"/>
              <a:gd name="connsiteY9" fmla="*/ 119728 h 1141589"/>
              <a:gd name="connsiteX10" fmla="*/ 12039127 w 12192000"/>
              <a:gd name="connsiteY10" fmla="*/ 0 h 114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141589">
                <a:moveTo>
                  <a:pt x="12039127" y="0"/>
                </a:moveTo>
                <a:lnTo>
                  <a:pt x="12192000" y="904"/>
                </a:lnTo>
                <a:lnTo>
                  <a:pt x="12192000" y="1141589"/>
                </a:lnTo>
                <a:lnTo>
                  <a:pt x="0" y="1141589"/>
                </a:lnTo>
                <a:lnTo>
                  <a:pt x="0" y="190762"/>
                </a:lnTo>
                <a:lnTo>
                  <a:pt x="49037" y="209825"/>
                </a:lnTo>
                <a:cubicBezTo>
                  <a:pt x="854424" y="515198"/>
                  <a:pt x="1645689" y="755681"/>
                  <a:pt x="2395873" y="807402"/>
                </a:cubicBezTo>
                <a:cubicBezTo>
                  <a:pt x="3539007" y="886213"/>
                  <a:pt x="4582813" y="126085"/>
                  <a:pt x="5634482" y="167214"/>
                </a:cubicBezTo>
                <a:cubicBezTo>
                  <a:pt x="6686150" y="208343"/>
                  <a:pt x="7842773" y="1062088"/>
                  <a:pt x="8705882" y="1054174"/>
                </a:cubicBezTo>
                <a:cubicBezTo>
                  <a:pt x="9568992" y="1046261"/>
                  <a:pt x="10083993" y="295135"/>
                  <a:pt x="10813135" y="119728"/>
                </a:cubicBezTo>
                <a:cubicBezTo>
                  <a:pt x="11223277" y="21061"/>
                  <a:pt x="11619169" y="1341"/>
                  <a:pt x="12039127" y="0"/>
                </a:cubicBezTo>
                <a:close/>
              </a:path>
            </a:pathLst>
          </a:custGeom>
          <a:solidFill>
            <a:srgbClr val="EDA6A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BC69CC3-A60F-428B-832D-370B7117E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9C7321-1E6A-40C2-83EE-1EAC28B5F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72D8C0-76F9-40D4-887B-ED0842A6E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7FE5E8-F44E-4E97-A1D2-4FE3708D8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E87639-896E-4912-B62E-11644FA7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284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FDCA9-8275-45F4-AFE8-BFA8761FC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633D32-41B7-463C-BB7B-A8877167A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16D8FE-1563-415A-B08C-34C4571D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A9EE94-D21B-4DED-B579-23E677AA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E4E18C-2712-49B3-A23B-7859E749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379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D4BFDD0-9271-4CFA-9929-5552BAEF53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D8F090-0AA8-4DE3-B49E-396C5D5A0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F264F8-E6DC-4E1D-84CC-279AE6CA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C0BC86-47EE-4835-8222-8F4CB2460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E86F0D-28DB-4ED8-B9CA-8D8B5261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583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2021/12/22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279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2021/12/22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60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750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/>
        </p:nvSpPr>
        <p:spPr>
          <a:xfrm>
            <a:off x="5452000" y="4726223"/>
            <a:ext cx="6740001" cy="2131778"/>
          </a:xfrm>
          <a:custGeom>
            <a:avLst/>
            <a:gdLst>
              <a:gd name="connsiteX0" fmla="*/ 6740001 w 6740001"/>
              <a:gd name="connsiteY0" fmla="*/ 0 h 2131778"/>
              <a:gd name="connsiteX1" fmla="*/ 6740001 w 6740001"/>
              <a:gd name="connsiteY1" fmla="*/ 2131778 h 2131778"/>
              <a:gd name="connsiteX2" fmla="*/ 0 w 6740001"/>
              <a:gd name="connsiteY2" fmla="*/ 2131778 h 2131778"/>
              <a:gd name="connsiteX3" fmla="*/ 125345 w 6740001"/>
              <a:gd name="connsiteY3" fmla="*/ 1958167 h 2131778"/>
              <a:gd name="connsiteX4" fmla="*/ 1067036 w 6740001"/>
              <a:gd name="connsiteY4" fmla="*/ 1091832 h 2131778"/>
              <a:gd name="connsiteX5" fmla="*/ 4429965 w 6740001"/>
              <a:gd name="connsiteY5" fmla="*/ 1300984 h 2131778"/>
              <a:gd name="connsiteX6" fmla="*/ 6482360 w 6740001"/>
              <a:gd name="connsiteY6" fmla="*/ 206650 h 213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0001" h="2131778">
                <a:moveTo>
                  <a:pt x="6740001" y="0"/>
                </a:moveTo>
                <a:lnTo>
                  <a:pt x="6740001" y="2131778"/>
                </a:lnTo>
                <a:lnTo>
                  <a:pt x="0" y="2131778"/>
                </a:lnTo>
                <a:lnTo>
                  <a:pt x="125345" y="1958167"/>
                </a:lnTo>
                <a:cubicBezTo>
                  <a:pt x="380694" y="1588719"/>
                  <a:pt x="623644" y="1218313"/>
                  <a:pt x="1067036" y="1091832"/>
                </a:cubicBezTo>
                <a:cubicBezTo>
                  <a:pt x="1953819" y="838871"/>
                  <a:pt x="3422235" y="1532874"/>
                  <a:pt x="4429965" y="1300984"/>
                </a:cubicBezTo>
                <a:cubicBezTo>
                  <a:pt x="5185762" y="1127067"/>
                  <a:pt x="5846004" y="698668"/>
                  <a:pt x="6482360" y="206650"/>
                </a:cubicBezTo>
                <a:close/>
              </a:path>
            </a:pathLst>
          </a:custGeom>
          <a:solidFill>
            <a:srgbClr val="F7EFE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-1"/>
            <a:ext cx="2457785" cy="1595121"/>
            <a:chOff x="0" y="-1"/>
            <a:chExt cx="6309360" cy="4094823"/>
          </a:xfrm>
        </p:grpSpPr>
        <p:sp>
          <p:nvSpPr>
            <p:cNvPr id="9" name="任意多边形 8"/>
            <p:cNvSpPr/>
            <p:nvPr/>
          </p:nvSpPr>
          <p:spPr>
            <a:xfrm>
              <a:off x="0" y="-1"/>
              <a:ext cx="6309360" cy="4094823"/>
            </a:xfrm>
            <a:custGeom>
              <a:avLst/>
              <a:gdLst>
                <a:gd name="connsiteX0" fmla="*/ 0 w 4168246"/>
                <a:gd name="connsiteY0" fmla="*/ 0 h 3417168"/>
                <a:gd name="connsiteX1" fmla="*/ 4168246 w 4168246"/>
                <a:gd name="connsiteY1" fmla="*/ 0 h 3417168"/>
                <a:gd name="connsiteX2" fmla="*/ 4106267 w 4168246"/>
                <a:gd name="connsiteY2" fmla="*/ 18931 h 3417168"/>
                <a:gd name="connsiteX3" fmla="*/ 3058160 w 4168246"/>
                <a:gd name="connsiteY3" fmla="*/ 487680 h 3417168"/>
                <a:gd name="connsiteX4" fmla="*/ 2194560 w 4168246"/>
                <a:gd name="connsiteY4" fmla="*/ 1534160 h 3417168"/>
                <a:gd name="connsiteX5" fmla="*/ 985520 w 4168246"/>
                <a:gd name="connsiteY5" fmla="*/ 2052320 h 3417168"/>
                <a:gd name="connsiteX6" fmla="*/ 558800 w 4168246"/>
                <a:gd name="connsiteY6" fmla="*/ 2897632 h 3417168"/>
                <a:gd name="connsiteX7" fmla="*/ 62547 w 4168246"/>
                <a:gd name="connsiteY7" fmla="*/ 3365857 h 3417168"/>
                <a:gd name="connsiteX8" fmla="*/ 0 w 4168246"/>
                <a:gd name="connsiteY8" fmla="*/ 3417168 h 341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8246" h="3417168">
                  <a:moveTo>
                    <a:pt x="0" y="0"/>
                  </a:moveTo>
                  <a:lnTo>
                    <a:pt x="4168246" y="0"/>
                  </a:lnTo>
                  <a:lnTo>
                    <a:pt x="4106267" y="18931"/>
                  </a:lnTo>
                  <a:cubicBezTo>
                    <a:pt x="3716179" y="143033"/>
                    <a:pt x="3346451" y="283210"/>
                    <a:pt x="3058160" y="487680"/>
                  </a:cubicBezTo>
                  <a:cubicBezTo>
                    <a:pt x="2673773" y="760307"/>
                    <a:pt x="2540000" y="1273387"/>
                    <a:pt x="2194560" y="1534160"/>
                  </a:cubicBezTo>
                  <a:cubicBezTo>
                    <a:pt x="1849120" y="1794933"/>
                    <a:pt x="1258147" y="1825075"/>
                    <a:pt x="985520" y="2052320"/>
                  </a:cubicBezTo>
                  <a:cubicBezTo>
                    <a:pt x="712893" y="2279565"/>
                    <a:pt x="745067" y="2652099"/>
                    <a:pt x="558800" y="2897632"/>
                  </a:cubicBezTo>
                  <a:cubicBezTo>
                    <a:pt x="419100" y="3081782"/>
                    <a:pt x="250825" y="3214782"/>
                    <a:pt x="62547" y="3365857"/>
                  </a:cubicBezTo>
                  <a:lnTo>
                    <a:pt x="0" y="3417168"/>
                  </a:lnTo>
                  <a:close/>
                </a:path>
              </a:pathLst>
            </a:custGeom>
            <a:solidFill>
              <a:srgbClr val="DECEC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0" y="0"/>
              <a:ext cx="3477258" cy="3095180"/>
            </a:xfrm>
            <a:custGeom>
              <a:avLst/>
              <a:gdLst>
                <a:gd name="connsiteX0" fmla="*/ 0 w 3477258"/>
                <a:gd name="connsiteY0" fmla="*/ 0 h 3095180"/>
                <a:gd name="connsiteX1" fmla="*/ 3324780 w 3477258"/>
                <a:gd name="connsiteY1" fmla="*/ 0 h 3095180"/>
                <a:gd name="connsiteX2" fmla="*/ 3338957 w 3477258"/>
                <a:gd name="connsiteY2" fmla="*/ 16382 h 3095180"/>
                <a:gd name="connsiteX3" fmla="*/ 3413760 w 3477258"/>
                <a:gd name="connsiteY3" fmla="*/ 497839 h 3095180"/>
                <a:gd name="connsiteX4" fmla="*/ 1503680 w 3477258"/>
                <a:gd name="connsiteY4" fmla="*/ 1422399 h 3095180"/>
                <a:gd name="connsiteX5" fmla="*/ 948944 w 3477258"/>
                <a:gd name="connsiteY5" fmla="*/ 2783839 h 3095180"/>
                <a:gd name="connsiteX6" fmla="*/ 80740 w 3477258"/>
                <a:gd name="connsiteY6" fmla="*/ 3078971 h 3095180"/>
                <a:gd name="connsiteX7" fmla="*/ 0 w 3477258"/>
                <a:gd name="connsiteY7" fmla="*/ 3059927 h 3095180"/>
                <a:gd name="connsiteX8" fmla="*/ 0 w 3477258"/>
                <a:gd name="connsiteY8" fmla="*/ 0 h 309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7258" h="3095180">
                  <a:moveTo>
                    <a:pt x="0" y="0"/>
                  </a:moveTo>
                  <a:lnTo>
                    <a:pt x="3324780" y="0"/>
                  </a:lnTo>
                  <a:lnTo>
                    <a:pt x="3338957" y="16382"/>
                  </a:lnTo>
                  <a:cubicBezTo>
                    <a:pt x="3460496" y="172550"/>
                    <a:pt x="3538898" y="352382"/>
                    <a:pt x="3413760" y="497839"/>
                  </a:cubicBezTo>
                  <a:cubicBezTo>
                    <a:pt x="3163485" y="788754"/>
                    <a:pt x="1914483" y="1041399"/>
                    <a:pt x="1503680" y="1422399"/>
                  </a:cubicBezTo>
                  <a:cubicBezTo>
                    <a:pt x="1092877" y="1803399"/>
                    <a:pt x="1337733" y="2371682"/>
                    <a:pt x="948944" y="2783839"/>
                  </a:cubicBezTo>
                  <a:cubicBezTo>
                    <a:pt x="657352" y="3092957"/>
                    <a:pt x="327660" y="3123183"/>
                    <a:pt x="80740" y="3078971"/>
                  </a:cubicBezTo>
                  <a:lnTo>
                    <a:pt x="0" y="3059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379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任意多边形 10"/>
          <p:cNvSpPr/>
          <p:nvPr userDrawn="1"/>
        </p:nvSpPr>
        <p:spPr>
          <a:xfrm>
            <a:off x="0" y="5716412"/>
            <a:ext cx="12192000" cy="1141589"/>
          </a:xfrm>
          <a:custGeom>
            <a:avLst/>
            <a:gdLst>
              <a:gd name="connsiteX0" fmla="*/ 12039127 w 12192000"/>
              <a:gd name="connsiteY0" fmla="*/ 0 h 1141589"/>
              <a:gd name="connsiteX1" fmla="*/ 12192000 w 12192000"/>
              <a:gd name="connsiteY1" fmla="*/ 904 h 1141589"/>
              <a:gd name="connsiteX2" fmla="*/ 12192000 w 12192000"/>
              <a:gd name="connsiteY2" fmla="*/ 1141589 h 1141589"/>
              <a:gd name="connsiteX3" fmla="*/ 0 w 12192000"/>
              <a:gd name="connsiteY3" fmla="*/ 1141589 h 1141589"/>
              <a:gd name="connsiteX4" fmla="*/ 0 w 12192000"/>
              <a:gd name="connsiteY4" fmla="*/ 190762 h 1141589"/>
              <a:gd name="connsiteX5" fmla="*/ 49037 w 12192000"/>
              <a:gd name="connsiteY5" fmla="*/ 209825 h 1141589"/>
              <a:gd name="connsiteX6" fmla="*/ 2395873 w 12192000"/>
              <a:gd name="connsiteY6" fmla="*/ 807402 h 1141589"/>
              <a:gd name="connsiteX7" fmla="*/ 5634482 w 12192000"/>
              <a:gd name="connsiteY7" fmla="*/ 167214 h 1141589"/>
              <a:gd name="connsiteX8" fmla="*/ 8705882 w 12192000"/>
              <a:gd name="connsiteY8" fmla="*/ 1054174 h 1141589"/>
              <a:gd name="connsiteX9" fmla="*/ 10813135 w 12192000"/>
              <a:gd name="connsiteY9" fmla="*/ 119728 h 1141589"/>
              <a:gd name="connsiteX10" fmla="*/ 12039127 w 12192000"/>
              <a:gd name="connsiteY10" fmla="*/ 0 h 114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141589">
                <a:moveTo>
                  <a:pt x="12039127" y="0"/>
                </a:moveTo>
                <a:lnTo>
                  <a:pt x="12192000" y="904"/>
                </a:lnTo>
                <a:lnTo>
                  <a:pt x="12192000" y="1141589"/>
                </a:lnTo>
                <a:lnTo>
                  <a:pt x="0" y="1141589"/>
                </a:lnTo>
                <a:lnTo>
                  <a:pt x="0" y="190762"/>
                </a:lnTo>
                <a:lnTo>
                  <a:pt x="49037" y="209825"/>
                </a:lnTo>
                <a:cubicBezTo>
                  <a:pt x="854424" y="515198"/>
                  <a:pt x="1645689" y="755681"/>
                  <a:pt x="2395873" y="807402"/>
                </a:cubicBezTo>
                <a:cubicBezTo>
                  <a:pt x="3539007" y="886213"/>
                  <a:pt x="4582813" y="126085"/>
                  <a:pt x="5634482" y="167214"/>
                </a:cubicBezTo>
                <a:cubicBezTo>
                  <a:pt x="6686150" y="208343"/>
                  <a:pt x="7842773" y="1062088"/>
                  <a:pt x="8705882" y="1054174"/>
                </a:cubicBezTo>
                <a:cubicBezTo>
                  <a:pt x="9568992" y="1046261"/>
                  <a:pt x="10083993" y="295135"/>
                  <a:pt x="10813135" y="119728"/>
                </a:cubicBezTo>
                <a:cubicBezTo>
                  <a:pt x="11223277" y="21061"/>
                  <a:pt x="11619169" y="1341"/>
                  <a:pt x="12039127" y="0"/>
                </a:cubicBezTo>
                <a:close/>
              </a:path>
            </a:pathLst>
          </a:custGeom>
          <a:solidFill>
            <a:srgbClr val="EDA6A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076E4F4-758F-47BA-9920-1F45FBE2E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EEDC90-78F8-4F59-B7F2-08A6276F6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645ECA-7B68-4A6F-9B36-DA1355C62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7D651F-19A5-49B3-A67D-D40036A88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E3510C-E910-4A6E-86C7-B655ED5B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070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A19F3-97C8-4960-A111-BE87A9043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51342A-2D16-4D91-A450-8E8619044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6F9986-CC42-405C-9D82-4DB8C4A85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7066B7-F75D-48CE-988B-512FBDA99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B79C01-9288-476A-A586-1E7DD953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20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FA757-2442-4F72-B547-917C4D147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64942-5F7A-4503-AAC7-0A7F5055F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96775F-8657-409C-84AE-80229750B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3B0510-3D4A-4CE7-81A4-1595718E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9B1026-1846-41B6-87AA-0B6E8A951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DBBC31-2643-41A4-9FB8-07A450D72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39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415C5-1D47-4F1E-9653-DCF4F6CC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338F01-2FF1-438A-8DF4-7A9B35CC0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FAD4A2-4210-4E94-9CF1-6AE4519AF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BEF29B-CD3F-4758-9975-AB6D649B9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9C2BCA-078F-46C2-A7B0-A5648EE3B8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EB9014-457D-4DFF-8466-56598A8F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4362536-B167-4FC1-A811-73675308D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7801B2-FFED-4B46-BC6D-122684BF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19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7C1B9-94EE-4457-A3CE-1AEE82D2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BC5278-0933-4EB3-B680-AB76D69FC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FA2E9E-E134-4EC9-9C54-46454418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0C8A95-5073-48B2-BE3F-92F4B673D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856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55FFD7-6203-456E-93EC-887E4EF34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A358D1-F308-45C5-AB57-622EFCD5D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47D377-F18A-4C26-B66F-ED58537B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14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0F1788-5C99-48C5-A6A7-63423EDD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C6CEBF-0DAC-49B8-8965-B664076C6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C6DDC2-B27C-4666-9D89-A84041F4A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29E0B9-4588-4136-82E9-F585C243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FFCD5E-BE21-4D22-B1E0-BE3EFC33B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FDE143-3B6E-4179-ABA2-E2F6A3A8D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75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0D206A-4E7F-40AA-A58C-0110DDCE0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BD09891-3C3E-4AEA-B69A-A7F5B7A5AB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E406D8-1E71-4C72-BA9E-2673BF759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0F7E12-5E0B-4950-8914-3B10C204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4D5222-DCD3-4959-90C3-F1310AC0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6B45E5-C935-44A9-B078-10726262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58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BCA8194-A7BB-4582-AFCA-D0804650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ADF168-6C96-4563-AA3A-2316A4F40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11345D-D4EC-4B98-A8EB-3BCA86651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E53B7-DCDF-46CF-A2A9-F543C0D12AF0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C0C3DE-CE59-4B05-92DC-85A0D2954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A34524-ACCF-44EF-A35E-87B20C1DB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835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5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圆角矩形 62"/>
          <p:cNvSpPr/>
          <p:nvPr/>
        </p:nvSpPr>
        <p:spPr>
          <a:xfrm>
            <a:off x="4711016" y="4280304"/>
            <a:ext cx="2483372" cy="369332"/>
          </a:xfrm>
          <a:prstGeom prst="roundRect">
            <a:avLst>
              <a:gd name="adj" fmla="val 50000"/>
            </a:avLst>
          </a:prstGeom>
          <a:solidFill>
            <a:srgbClr val="766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>
            <a:off x="7466932" y="1802392"/>
            <a:ext cx="4725068" cy="5055608"/>
          </a:xfrm>
          <a:custGeom>
            <a:avLst/>
            <a:gdLst>
              <a:gd name="connsiteX0" fmla="*/ 4725068 w 4725068"/>
              <a:gd name="connsiteY0" fmla="*/ 0 h 5055608"/>
              <a:gd name="connsiteX1" fmla="*/ 4725068 w 4725068"/>
              <a:gd name="connsiteY1" fmla="*/ 5055608 h 5055608"/>
              <a:gd name="connsiteX2" fmla="*/ 932178 w 4725068"/>
              <a:gd name="connsiteY2" fmla="*/ 5055608 h 5055608"/>
              <a:gd name="connsiteX3" fmla="*/ 81948 w 4725068"/>
              <a:gd name="connsiteY3" fmla="*/ 5025128 h 5055608"/>
              <a:gd name="connsiteX4" fmla="*/ 73429 w 4725068"/>
              <a:gd name="connsiteY4" fmla="*/ 5055608 h 5055608"/>
              <a:gd name="connsiteX5" fmla="*/ 36698 w 4725068"/>
              <a:gd name="connsiteY5" fmla="*/ 5055608 h 5055608"/>
              <a:gd name="connsiteX6" fmla="*/ 37012 w 4725068"/>
              <a:gd name="connsiteY6" fmla="*/ 5041554 h 5055608"/>
              <a:gd name="connsiteX7" fmla="*/ 41308 w 4725068"/>
              <a:gd name="connsiteY7" fmla="*/ 4954008 h 5055608"/>
              <a:gd name="connsiteX8" fmla="*/ 183548 w 4725068"/>
              <a:gd name="connsiteY8" fmla="*/ 3348728 h 5055608"/>
              <a:gd name="connsiteX9" fmla="*/ 1931068 w 4725068"/>
              <a:gd name="connsiteY9" fmla="*/ 2718808 h 5055608"/>
              <a:gd name="connsiteX10" fmla="*/ 2449228 w 4725068"/>
              <a:gd name="connsiteY10" fmla="*/ 1611368 h 5055608"/>
              <a:gd name="connsiteX11" fmla="*/ 3932588 w 4725068"/>
              <a:gd name="connsiteY11" fmla="*/ 1072888 h 5055608"/>
              <a:gd name="connsiteX12" fmla="*/ 4609577 w 4725068"/>
              <a:gd name="connsiteY12" fmla="*/ 219448 h 505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25068" h="5055608">
                <a:moveTo>
                  <a:pt x="4725068" y="0"/>
                </a:moveTo>
                <a:lnTo>
                  <a:pt x="4725068" y="5055608"/>
                </a:lnTo>
                <a:lnTo>
                  <a:pt x="932178" y="5055608"/>
                </a:lnTo>
                <a:lnTo>
                  <a:pt x="81948" y="5025128"/>
                </a:lnTo>
                <a:lnTo>
                  <a:pt x="73429" y="5055608"/>
                </a:lnTo>
                <a:lnTo>
                  <a:pt x="36698" y="5055608"/>
                </a:lnTo>
                <a:lnTo>
                  <a:pt x="37012" y="5041554"/>
                </a:lnTo>
                <a:cubicBezTo>
                  <a:pt x="37789" y="5017865"/>
                  <a:pt x="39192" y="4988933"/>
                  <a:pt x="41308" y="4954008"/>
                </a:cubicBezTo>
                <a:cubicBezTo>
                  <a:pt x="58241" y="4674608"/>
                  <a:pt x="-131412" y="3721261"/>
                  <a:pt x="183548" y="3348728"/>
                </a:cubicBezTo>
                <a:cubicBezTo>
                  <a:pt x="498508" y="2976195"/>
                  <a:pt x="1553455" y="3008368"/>
                  <a:pt x="1931068" y="2718808"/>
                </a:cubicBezTo>
                <a:cubicBezTo>
                  <a:pt x="2308681" y="2429248"/>
                  <a:pt x="2115641" y="1885688"/>
                  <a:pt x="2449228" y="1611368"/>
                </a:cubicBezTo>
                <a:cubicBezTo>
                  <a:pt x="2782815" y="1337048"/>
                  <a:pt x="3543121" y="1360755"/>
                  <a:pt x="3932588" y="1072888"/>
                </a:cubicBezTo>
                <a:cubicBezTo>
                  <a:pt x="4224688" y="856988"/>
                  <a:pt x="4428205" y="549648"/>
                  <a:pt x="4609577" y="219448"/>
                </a:cubicBezTo>
                <a:close/>
              </a:path>
            </a:pathLst>
          </a:custGeom>
          <a:solidFill>
            <a:srgbClr val="F7EFE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C64F7A-FE7E-452E-9580-BFC759A4E058}"/>
              </a:ext>
            </a:extLst>
          </p:cNvPr>
          <p:cNvSpPr/>
          <p:nvPr/>
        </p:nvSpPr>
        <p:spPr>
          <a:xfrm>
            <a:off x="2274697" y="1880565"/>
            <a:ext cx="7416970" cy="99257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dist">
              <a:defRPr/>
            </a:pPr>
            <a:r>
              <a:rPr lang="zh-CN" altLang="en-US" sz="6000" b="1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  <a:sym typeface="+mn-lt"/>
              </a:rPr>
              <a:t>小星球</a:t>
            </a:r>
            <a:r>
              <a:rPr lang="en-US" altLang="zh-CN" sz="6000" b="1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  <a:sym typeface="+mn-lt"/>
              </a:rPr>
              <a:t>APP</a:t>
            </a:r>
            <a:endParaRPr sz="6000" b="1" spc="225" dirty="0">
              <a:solidFill>
                <a:schemeClr val="tx1">
                  <a:lumMod val="75000"/>
                  <a:lumOff val="25000"/>
                </a:schemeClr>
              </a:solidFill>
              <a:latin typeface="851tegakizatsu" panose="02000600000000000000" pitchFamily="2" charset="-128"/>
              <a:ea typeface="851tegakizatsu" panose="02000600000000000000" pitchFamily="2" charset="-128"/>
              <a:cs typeface="851tegakizatsu" panose="02000600000000000000" pitchFamily="2" charset="-128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0" y="-1"/>
            <a:ext cx="6309360" cy="4094823"/>
            <a:chOff x="0" y="-1"/>
            <a:chExt cx="6309360" cy="4094823"/>
          </a:xfrm>
        </p:grpSpPr>
        <p:sp>
          <p:nvSpPr>
            <p:cNvPr id="37" name="任意多边形 36"/>
            <p:cNvSpPr/>
            <p:nvPr/>
          </p:nvSpPr>
          <p:spPr>
            <a:xfrm>
              <a:off x="0" y="-1"/>
              <a:ext cx="6309360" cy="4094823"/>
            </a:xfrm>
            <a:custGeom>
              <a:avLst/>
              <a:gdLst>
                <a:gd name="connsiteX0" fmla="*/ 0 w 4168246"/>
                <a:gd name="connsiteY0" fmla="*/ 0 h 3417168"/>
                <a:gd name="connsiteX1" fmla="*/ 4168246 w 4168246"/>
                <a:gd name="connsiteY1" fmla="*/ 0 h 3417168"/>
                <a:gd name="connsiteX2" fmla="*/ 4106267 w 4168246"/>
                <a:gd name="connsiteY2" fmla="*/ 18931 h 3417168"/>
                <a:gd name="connsiteX3" fmla="*/ 3058160 w 4168246"/>
                <a:gd name="connsiteY3" fmla="*/ 487680 h 3417168"/>
                <a:gd name="connsiteX4" fmla="*/ 2194560 w 4168246"/>
                <a:gd name="connsiteY4" fmla="*/ 1534160 h 3417168"/>
                <a:gd name="connsiteX5" fmla="*/ 985520 w 4168246"/>
                <a:gd name="connsiteY5" fmla="*/ 2052320 h 3417168"/>
                <a:gd name="connsiteX6" fmla="*/ 558800 w 4168246"/>
                <a:gd name="connsiteY6" fmla="*/ 2897632 h 3417168"/>
                <a:gd name="connsiteX7" fmla="*/ 62547 w 4168246"/>
                <a:gd name="connsiteY7" fmla="*/ 3365857 h 3417168"/>
                <a:gd name="connsiteX8" fmla="*/ 0 w 4168246"/>
                <a:gd name="connsiteY8" fmla="*/ 3417168 h 341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8246" h="3417168">
                  <a:moveTo>
                    <a:pt x="0" y="0"/>
                  </a:moveTo>
                  <a:lnTo>
                    <a:pt x="4168246" y="0"/>
                  </a:lnTo>
                  <a:lnTo>
                    <a:pt x="4106267" y="18931"/>
                  </a:lnTo>
                  <a:cubicBezTo>
                    <a:pt x="3716179" y="143033"/>
                    <a:pt x="3346451" y="283210"/>
                    <a:pt x="3058160" y="487680"/>
                  </a:cubicBezTo>
                  <a:cubicBezTo>
                    <a:pt x="2673773" y="760307"/>
                    <a:pt x="2540000" y="1273387"/>
                    <a:pt x="2194560" y="1534160"/>
                  </a:cubicBezTo>
                  <a:cubicBezTo>
                    <a:pt x="1849120" y="1794933"/>
                    <a:pt x="1258147" y="1825075"/>
                    <a:pt x="985520" y="2052320"/>
                  </a:cubicBezTo>
                  <a:cubicBezTo>
                    <a:pt x="712893" y="2279565"/>
                    <a:pt x="745067" y="2652099"/>
                    <a:pt x="558800" y="2897632"/>
                  </a:cubicBezTo>
                  <a:cubicBezTo>
                    <a:pt x="419100" y="3081782"/>
                    <a:pt x="250825" y="3214782"/>
                    <a:pt x="62547" y="3365857"/>
                  </a:cubicBezTo>
                  <a:lnTo>
                    <a:pt x="0" y="3417168"/>
                  </a:lnTo>
                  <a:close/>
                </a:path>
              </a:pathLst>
            </a:custGeom>
            <a:solidFill>
              <a:srgbClr val="DECEC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0" y="0"/>
              <a:ext cx="3477258" cy="3095180"/>
            </a:xfrm>
            <a:custGeom>
              <a:avLst/>
              <a:gdLst>
                <a:gd name="connsiteX0" fmla="*/ 0 w 3477258"/>
                <a:gd name="connsiteY0" fmla="*/ 0 h 3095180"/>
                <a:gd name="connsiteX1" fmla="*/ 3324780 w 3477258"/>
                <a:gd name="connsiteY1" fmla="*/ 0 h 3095180"/>
                <a:gd name="connsiteX2" fmla="*/ 3338957 w 3477258"/>
                <a:gd name="connsiteY2" fmla="*/ 16382 h 3095180"/>
                <a:gd name="connsiteX3" fmla="*/ 3413760 w 3477258"/>
                <a:gd name="connsiteY3" fmla="*/ 497839 h 3095180"/>
                <a:gd name="connsiteX4" fmla="*/ 1503680 w 3477258"/>
                <a:gd name="connsiteY4" fmla="*/ 1422399 h 3095180"/>
                <a:gd name="connsiteX5" fmla="*/ 948944 w 3477258"/>
                <a:gd name="connsiteY5" fmla="*/ 2783839 h 3095180"/>
                <a:gd name="connsiteX6" fmla="*/ 80740 w 3477258"/>
                <a:gd name="connsiteY6" fmla="*/ 3078971 h 3095180"/>
                <a:gd name="connsiteX7" fmla="*/ 0 w 3477258"/>
                <a:gd name="connsiteY7" fmla="*/ 3059927 h 3095180"/>
                <a:gd name="connsiteX8" fmla="*/ 0 w 3477258"/>
                <a:gd name="connsiteY8" fmla="*/ 0 h 309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7258" h="3095180">
                  <a:moveTo>
                    <a:pt x="0" y="0"/>
                  </a:moveTo>
                  <a:lnTo>
                    <a:pt x="3324780" y="0"/>
                  </a:lnTo>
                  <a:lnTo>
                    <a:pt x="3338957" y="16382"/>
                  </a:lnTo>
                  <a:cubicBezTo>
                    <a:pt x="3460496" y="172550"/>
                    <a:pt x="3538898" y="352382"/>
                    <a:pt x="3413760" y="497839"/>
                  </a:cubicBezTo>
                  <a:cubicBezTo>
                    <a:pt x="3163485" y="788754"/>
                    <a:pt x="1914483" y="1041399"/>
                    <a:pt x="1503680" y="1422399"/>
                  </a:cubicBezTo>
                  <a:cubicBezTo>
                    <a:pt x="1092877" y="1803399"/>
                    <a:pt x="1337733" y="2371682"/>
                    <a:pt x="948944" y="2783839"/>
                  </a:cubicBezTo>
                  <a:cubicBezTo>
                    <a:pt x="657352" y="3092957"/>
                    <a:pt x="327660" y="3123183"/>
                    <a:pt x="80740" y="3078971"/>
                  </a:cubicBezTo>
                  <a:lnTo>
                    <a:pt x="0" y="3059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379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0" name="任意多边形 39"/>
          <p:cNvSpPr/>
          <p:nvPr/>
        </p:nvSpPr>
        <p:spPr>
          <a:xfrm rot="10800000">
            <a:off x="7000240" y="2590800"/>
            <a:ext cx="5191760" cy="4267200"/>
          </a:xfrm>
          <a:custGeom>
            <a:avLst/>
            <a:gdLst>
              <a:gd name="connsiteX0" fmla="*/ 0 w 4168246"/>
              <a:gd name="connsiteY0" fmla="*/ 0 h 3417168"/>
              <a:gd name="connsiteX1" fmla="*/ 4168246 w 4168246"/>
              <a:gd name="connsiteY1" fmla="*/ 0 h 3417168"/>
              <a:gd name="connsiteX2" fmla="*/ 4106267 w 4168246"/>
              <a:gd name="connsiteY2" fmla="*/ 18931 h 3417168"/>
              <a:gd name="connsiteX3" fmla="*/ 3058160 w 4168246"/>
              <a:gd name="connsiteY3" fmla="*/ 487680 h 3417168"/>
              <a:gd name="connsiteX4" fmla="*/ 2194560 w 4168246"/>
              <a:gd name="connsiteY4" fmla="*/ 1534160 h 3417168"/>
              <a:gd name="connsiteX5" fmla="*/ 985520 w 4168246"/>
              <a:gd name="connsiteY5" fmla="*/ 2052320 h 3417168"/>
              <a:gd name="connsiteX6" fmla="*/ 558800 w 4168246"/>
              <a:gd name="connsiteY6" fmla="*/ 2897632 h 3417168"/>
              <a:gd name="connsiteX7" fmla="*/ 62547 w 4168246"/>
              <a:gd name="connsiteY7" fmla="*/ 3365857 h 3417168"/>
              <a:gd name="connsiteX8" fmla="*/ 0 w 4168246"/>
              <a:gd name="connsiteY8" fmla="*/ 3417168 h 341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8246" h="3417168">
                <a:moveTo>
                  <a:pt x="0" y="0"/>
                </a:moveTo>
                <a:lnTo>
                  <a:pt x="4168246" y="0"/>
                </a:lnTo>
                <a:lnTo>
                  <a:pt x="4106267" y="18931"/>
                </a:lnTo>
                <a:cubicBezTo>
                  <a:pt x="3716179" y="143033"/>
                  <a:pt x="3346451" y="283210"/>
                  <a:pt x="3058160" y="487680"/>
                </a:cubicBezTo>
                <a:cubicBezTo>
                  <a:pt x="2673773" y="760307"/>
                  <a:pt x="2540000" y="1273387"/>
                  <a:pt x="2194560" y="1534160"/>
                </a:cubicBezTo>
                <a:cubicBezTo>
                  <a:pt x="1849120" y="1794933"/>
                  <a:pt x="1258147" y="1825075"/>
                  <a:pt x="985520" y="2052320"/>
                </a:cubicBezTo>
                <a:cubicBezTo>
                  <a:pt x="712893" y="2279565"/>
                  <a:pt x="745067" y="2652099"/>
                  <a:pt x="558800" y="2897632"/>
                </a:cubicBezTo>
                <a:cubicBezTo>
                  <a:pt x="419100" y="3081782"/>
                  <a:pt x="250825" y="3214782"/>
                  <a:pt x="62547" y="3365857"/>
                </a:cubicBezTo>
                <a:lnTo>
                  <a:pt x="0" y="3417168"/>
                </a:lnTo>
                <a:close/>
              </a:path>
            </a:pathLst>
          </a:custGeom>
          <a:solidFill>
            <a:srgbClr val="EDA6A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5428314" y="3582015"/>
            <a:ext cx="172720" cy="172720"/>
          </a:xfrm>
          <a:prstGeom prst="ellipse">
            <a:avLst/>
          </a:prstGeom>
          <a:solidFill>
            <a:srgbClr val="766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5687394" y="3582015"/>
            <a:ext cx="172720" cy="172720"/>
          </a:xfrm>
          <a:prstGeom prst="ellipse">
            <a:avLst/>
          </a:prstGeom>
          <a:solidFill>
            <a:srgbClr val="DEC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946474" y="3582015"/>
            <a:ext cx="172720" cy="172720"/>
          </a:xfrm>
          <a:prstGeom prst="ellipse">
            <a:avLst/>
          </a:prstGeom>
          <a:solidFill>
            <a:srgbClr val="F7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205554" y="3582015"/>
            <a:ext cx="172720" cy="172720"/>
          </a:xfrm>
          <a:prstGeom prst="ellipse">
            <a:avLst/>
          </a:prstGeom>
          <a:solidFill>
            <a:srgbClr val="EDA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4792151" y="4308473"/>
            <a:ext cx="230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成员： 张弘弢 邹雅 蓝冰瑛</a:t>
            </a:r>
          </a:p>
        </p:txBody>
      </p:sp>
    </p:spTree>
    <p:extLst>
      <p:ext uri="{BB962C8B-B14F-4D97-AF65-F5344CB8AC3E}">
        <p14:creationId xmlns:p14="http://schemas.microsoft.com/office/powerpoint/2010/main" val="204307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D40907B-75FB-4899-A261-D4DB9291447C}"/>
              </a:ext>
            </a:extLst>
          </p:cNvPr>
          <p:cNvSpPr txBox="1"/>
          <p:nvPr/>
        </p:nvSpPr>
        <p:spPr>
          <a:xfrm>
            <a:off x="363578" y="1671529"/>
            <a:ext cx="31183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我们是如何合作的？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Git Log</a:t>
            </a:r>
          </a:p>
          <a:p>
            <a:pPr marL="285750" indent="-285750">
              <a:buFontTx/>
              <a:buChar char="-"/>
            </a:pP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完备的本地测试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Tx/>
              <a:buChar char="-"/>
            </a:pP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完善的文档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E1D2C5-842B-4E11-9351-2FD4E7D6CDFE}"/>
              </a:ext>
            </a:extLst>
          </p:cNvPr>
          <p:cNvSpPr txBox="1"/>
          <p:nvPr/>
        </p:nvSpPr>
        <p:spPr>
          <a:xfrm>
            <a:off x="547364" y="366234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851tegakizatsu" panose="02000600000000000000" pitchFamily="2" charset="-128"/>
              </a:rPr>
              <a:t>2 </a:t>
            </a: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851tegakizatsu" panose="02000600000000000000" pitchFamily="2" charset="-128"/>
              </a:rPr>
              <a:t>实现 </a:t>
            </a:r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851tegakizatsu" panose="02000600000000000000" pitchFamily="2" charset="-128"/>
              </a:rPr>
              <a:t>– </a:t>
            </a: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851tegakizatsu" panose="02000600000000000000" pitchFamily="2" charset="-128"/>
              </a:rPr>
              <a:t>合作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D31A2B-026B-40F2-99C5-695903A46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048" y="337431"/>
            <a:ext cx="3039868" cy="615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054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D40907B-75FB-4899-A261-D4DB9291447C}"/>
              </a:ext>
            </a:extLst>
          </p:cNvPr>
          <p:cNvSpPr txBox="1"/>
          <p:nvPr/>
        </p:nvSpPr>
        <p:spPr>
          <a:xfrm>
            <a:off x="363578" y="1671529"/>
            <a:ext cx="31183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我们是如何合作的？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Git Log</a:t>
            </a:r>
          </a:p>
          <a:p>
            <a:pPr marL="285750" indent="-285750">
              <a:buFontTx/>
              <a:buChar char="-"/>
            </a:pP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完备的本地测试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Tx/>
              <a:buChar char="-"/>
            </a:pP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完善的文档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E1D2C5-842B-4E11-9351-2FD4E7D6CDFE}"/>
              </a:ext>
            </a:extLst>
          </p:cNvPr>
          <p:cNvSpPr txBox="1"/>
          <p:nvPr/>
        </p:nvSpPr>
        <p:spPr>
          <a:xfrm>
            <a:off x="547364" y="366234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851tegakizatsu" panose="02000600000000000000" pitchFamily="2" charset="-128"/>
              </a:rPr>
              <a:t>2 </a:t>
            </a: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851tegakizatsu" panose="02000600000000000000" pitchFamily="2" charset="-128"/>
              </a:rPr>
              <a:t>实现 </a:t>
            </a:r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851tegakizatsu" panose="02000600000000000000" pitchFamily="2" charset="-128"/>
              </a:rPr>
              <a:t>– </a:t>
            </a: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851tegakizatsu" panose="02000600000000000000" pitchFamily="2" charset="-128"/>
              </a:rPr>
              <a:t>合作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7B36BA-0250-442A-81EC-8475F6CD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240" y="1671529"/>
            <a:ext cx="8461951" cy="43157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80ED3C0-FC3B-4464-BD71-64337970D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606" y="1241312"/>
            <a:ext cx="2660787" cy="437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491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任意多边形 56"/>
          <p:cNvSpPr/>
          <p:nvPr/>
        </p:nvSpPr>
        <p:spPr>
          <a:xfrm>
            <a:off x="7466932" y="1802392"/>
            <a:ext cx="4725068" cy="5055608"/>
          </a:xfrm>
          <a:custGeom>
            <a:avLst/>
            <a:gdLst>
              <a:gd name="connsiteX0" fmla="*/ 4725068 w 4725068"/>
              <a:gd name="connsiteY0" fmla="*/ 0 h 5055608"/>
              <a:gd name="connsiteX1" fmla="*/ 4725068 w 4725068"/>
              <a:gd name="connsiteY1" fmla="*/ 5055608 h 5055608"/>
              <a:gd name="connsiteX2" fmla="*/ 932178 w 4725068"/>
              <a:gd name="connsiteY2" fmla="*/ 5055608 h 5055608"/>
              <a:gd name="connsiteX3" fmla="*/ 81948 w 4725068"/>
              <a:gd name="connsiteY3" fmla="*/ 5025128 h 5055608"/>
              <a:gd name="connsiteX4" fmla="*/ 73429 w 4725068"/>
              <a:gd name="connsiteY4" fmla="*/ 5055608 h 5055608"/>
              <a:gd name="connsiteX5" fmla="*/ 36698 w 4725068"/>
              <a:gd name="connsiteY5" fmla="*/ 5055608 h 5055608"/>
              <a:gd name="connsiteX6" fmla="*/ 37012 w 4725068"/>
              <a:gd name="connsiteY6" fmla="*/ 5041554 h 5055608"/>
              <a:gd name="connsiteX7" fmla="*/ 41308 w 4725068"/>
              <a:gd name="connsiteY7" fmla="*/ 4954008 h 5055608"/>
              <a:gd name="connsiteX8" fmla="*/ 183548 w 4725068"/>
              <a:gd name="connsiteY8" fmla="*/ 3348728 h 5055608"/>
              <a:gd name="connsiteX9" fmla="*/ 1931068 w 4725068"/>
              <a:gd name="connsiteY9" fmla="*/ 2718808 h 5055608"/>
              <a:gd name="connsiteX10" fmla="*/ 2449228 w 4725068"/>
              <a:gd name="connsiteY10" fmla="*/ 1611368 h 5055608"/>
              <a:gd name="connsiteX11" fmla="*/ 3932588 w 4725068"/>
              <a:gd name="connsiteY11" fmla="*/ 1072888 h 5055608"/>
              <a:gd name="connsiteX12" fmla="*/ 4609577 w 4725068"/>
              <a:gd name="connsiteY12" fmla="*/ 219448 h 505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25068" h="5055608">
                <a:moveTo>
                  <a:pt x="4725068" y="0"/>
                </a:moveTo>
                <a:lnTo>
                  <a:pt x="4725068" y="5055608"/>
                </a:lnTo>
                <a:lnTo>
                  <a:pt x="932178" y="5055608"/>
                </a:lnTo>
                <a:lnTo>
                  <a:pt x="81948" y="5025128"/>
                </a:lnTo>
                <a:lnTo>
                  <a:pt x="73429" y="5055608"/>
                </a:lnTo>
                <a:lnTo>
                  <a:pt x="36698" y="5055608"/>
                </a:lnTo>
                <a:lnTo>
                  <a:pt x="37012" y="5041554"/>
                </a:lnTo>
                <a:cubicBezTo>
                  <a:pt x="37789" y="5017865"/>
                  <a:pt x="39192" y="4988933"/>
                  <a:pt x="41308" y="4954008"/>
                </a:cubicBezTo>
                <a:cubicBezTo>
                  <a:pt x="58241" y="4674608"/>
                  <a:pt x="-131412" y="3721261"/>
                  <a:pt x="183548" y="3348728"/>
                </a:cubicBezTo>
                <a:cubicBezTo>
                  <a:pt x="498508" y="2976195"/>
                  <a:pt x="1553455" y="3008368"/>
                  <a:pt x="1931068" y="2718808"/>
                </a:cubicBezTo>
                <a:cubicBezTo>
                  <a:pt x="2308681" y="2429248"/>
                  <a:pt x="2115641" y="1885688"/>
                  <a:pt x="2449228" y="1611368"/>
                </a:cubicBezTo>
                <a:cubicBezTo>
                  <a:pt x="2782815" y="1337048"/>
                  <a:pt x="3543121" y="1360755"/>
                  <a:pt x="3932588" y="1072888"/>
                </a:cubicBezTo>
                <a:cubicBezTo>
                  <a:pt x="4224688" y="856988"/>
                  <a:pt x="4428205" y="549648"/>
                  <a:pt x="4609577" y="219448"/>
                </a:cubicBezTo>
                <a:close/>
              </a:path>
            </a:pathLst>
          </a:custGeom>
          <a:solidFill>
            <a:srgbClr val="F7EFE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0" y="-1"/>
            <a:ext cx="6309360" cy="4094823"/>
            <a:chOff x="0" y="-1"/>
            <a:chExt cx="6309360" cy="4094823"/>
          </a:xfrm>
        </p:grpSpPr>
        <p:sp>
          <p:nvSpPr>
            <p:cNvPr id="37" name="任意多边形 36"/>
            <p:cNvSpPr/>
            <p:nvPr/>
          </p:nvSpPr>
          <p:spPr>
            <a:xfrm>
              <a:off x="0" y="-1"/>
              <a:ext cx="6309360" cy="4094823"/>
            </a:xfrm>
            <a:custGeom>
              <a:avLst/>
              <a:gdLst>
                <a:gd name="connsiteX0" fmla="*/ 0 w 4168246"/>
                <a:gd name="connsiteY0" fmla="*/ 0 h 3417168"/>
                <a:gd name="connsiteX1" fmla="*/ 4168246 w 4168246"/>
                <a:gd name="connsiteY1" fmla="*/ 0 h 3417168"/>
                <a:gd name="connsiteX2" fmla="*/ 4106267 w 4168246"/>
                <a:gd name="connsiteY2" fmla="*/ 18931 h 3417168"/>
                <a:gd name="connsiteX3" fmla="*/ 3058160 w 4168246"/>
                <a:gd name="connsiteY3" fmla="*/ 487680 h 3417168"/>
                <a:gd name="connsiteX4" fmla="*/ 2194560 w 4168246"/>
                <a:gd name="connsiteY4" fmla="*/ 1534160 h 3417168"/>
                <a:gd name="connsiteX5" fmla="*/ 985520 w 4168246"/>
                <a:gd name="connsiteY5" fmla="*/ 2052320 h 3417168"/>
                <a:gd name="connsiteX6" fmla="*/ 558800 w 4168246"/>
                <a:gd name="connsiteY6" fmla="*/ 2897632 h 3417168"/>
                <a:gd name="connsiteX7" fmla="*/ 62547 w 4168246"/>
                <a:gd name="connsiteY7" fmla="*/ 3365857 h 3417168"/>
                <a:gd name="connsiteX8" fmla="*/ 0 w 4168246"/>
                <a:gd name="connsiteY8" fmla="*/ 3417168 h 341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8246" h="3417168">
                  <a:moveTo>
                    <a:pt x="0" y="0"/>
                  </a:moveTo>
                  <a:lnTo>
                    <a:pt x="4168246" y="0"/>
                  </a:lnTo>
                  <a:lnTo>
                    <a:pt x="4106267" y="18931"/>
                  </a:lnTo>
                  <a:cubicBezTo>
                    <a:pt x="3716179" y="143033"/>
                    <a:pt x="3346451" y="283210"/>
                    <a:pt x="3058160" y="487680"/>
                  </a:cubicBezTo>
                  <a:cubicBezTo>
                    <a:pt x="2673773" y="760307"/>
                    <a:pt x="2540000" y="1273387"/>
                    <a:pt x="2194560" y="1534160"/>
                  </a:cubicBezTo>
                  <a:cubicBezTo>
                    <a:pt x="1849120" y="1794933"/>
                    <a:pt x="1258147" y="1825075"/>
                    <a:pt x="985520" y="2052320"/>
                  </a:cubicBezTo>
                  <a:cubicBezTo>
                    <a:pt x="712893" y="2279565"/>
                    <a:pt x="745067" y="2652099"/>
                    <a:pt x="558800" y="2897632"/>
                  </a:cubicBezTo>
                  <a:cubicBezTo>
                    <a:pt x="419100" y="3081782"/>
                    <a:pt x="250825" y="3214782"/>
                    <a:pt x="62547" y="3365857"/>
                  </a:cubicBezTo>
                  <a:lnTo>
                    <a:pt x="0" y="3417168"/>
                  </a:lnTo>
                  <a:close/>
                </a:path>
              </a:pathLst>
            </a:custGeom>
            <a:solidFill>
              <a:srgbClr val="DECEC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0" y="0"/>
              <a:ext cx="3477258" cy="3095180"/>
            </a:xfrm>
            <a:custGeom>
              <a:avLst/>
              <a:gdLst>
                <a:gd name="connsiteX0" fmla="*/ 0 w 3477258"/>
                <a:gd name="connsiteY0" fmla="*/ 0 h 3095180"/>
                <a:gd name="connsiteX1" fmla="*/ 3324780 w 3477258"/>
                <a:gd name="connsiteY1" fmla="*/ 0 h 3095180"/>
                <a:gd name="connsiteX2" fmla="*/ 3338957 w 3477258"/>
                <a:gd name="connsiteY2" fmla="*/ 16382 h 3095180"/>
                <a:gd name="connsiteX3" fmla="*/ 3413760 w 3477258"/>
                <a:gd name="connsiteY3" fmla="*/ 497839 h 3095180"/>
                <a:gd name="connsiteX4" fmla="*/ 1503680 w 3477258"/>
                <a:gd name="connsiteY4" fmla="*/ 1422399 h 3095180"/>
                <a:gd name="connsiteX5" fmla="*/ 948944 w 3477258"/>
                <a:gd name="connsiteY5" fmla="*/ 2783839 h 3095180"/>
                <a:gd name="connsiteX6" fmla="*/ 80740 w 3477258"/>
                <a:gd name="connsiteY6" fmla="*/ 3078971 h 3095180"/>
                <a:gd name="connsiteX7" fmla="*/ 0 w 3477258"/>
                <a:gd name="connsiteY7" fmla="*/ 3059927 h 3095180"/>
                <a:gd name="connsiteX8" fmla="*/ 0 w 3477258"/>
                <a:gd name="connsiteY8" fmla="*/ 0 h 309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7258" h="3095180">
                  <a:moveTo>
                    <a:pt x="0" y="0"/>
                  </a:moveTo>
                  <a:lnTo>
                    <a:pt x="3324780" y="0"/>
                  </a:lnTo>
                  <a:lnTo>
                    <a:pt x="3338957" y="16382"/>
                  </a:lnTo>
                  <a:cubicBezTo>
                    <a:pt x="3460496" y="172550"/>
                    <a:pt x="3538898" y="352382"/>
                    <a:pt x="3413760" y="497839"/>
                  </a:cubicBezTo>
                  <a:cubicBezTo>
                    <a:pt x="3163485" y="788754"/>
                    <a:pt x="1914483" y="1041399"/>
                    <a:pt x="1503680" y="1422399"/>
                  </a:cubicBezTo>
                  <a:cubicBezTo>
                    <a:pt x="1092877" y="1803399"/>
                    <a:pt x="1337733" y="2371682"/>
                    <a:pt x="948944" y="2783839"/>
                  </a:cubicBezTo>
                  <a:cubicBezTo>
                    <a:pt x="657352" y="3092957"/>
                    <a:pt x="327660" y="3123183"/>
                    <a:pt x="80740" y="3078971"/>
                  </a:cubicBezTo>
                  <a:lnTo>
                    <a:pt x="0" y="3059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379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0" name="任意多边形 39"/>
          <p:cNvSpPr/>
          <p:nvPr/>
        </p:nvSpPr>
        <p:spPr>
          <a:xfrm rot="10800000">
            <a:off x="7000240" y="2590800"/>
            <a:ext cx="5191760" cy="4267200"/>
          </a:xfrm>
          <a:custGeom>
            <a:avLst/>
            <a:gdLst>
              <a:gd name="connsiteX0" fmla="*/ 0 w 4168246"/>
              <a:gd name="connsiteY0" fmla="*/ 0 h 3417168"/>
              <a:gd name="connsiteX1" fmla="*/ 4168246 w 4168246"/>
              <a:gd name="connsiteY1" fmla="*/ 0 h 3417168"/>
              <a:gd name="connsiteX2" fmla="*/ 4106267 w 4168246"/>
              <a:gd name="connsiteY2" fmla="*/ 18931 h 3417168"/>
              <a:gd name="connsiteX3" fmla="*/ 3058160 w 4168246"/>
              <a:gd name="connsiteY3" fmla="*/ 487680 h 3417168"/>
              <a:gd name="connsiteX4" fmla="*/ 2194560 w 4168246"/>
              <a:gd name="connsiteY4" fmla="*/ 1534160 h 3417168"/>
              <a:gd name="connsiteX5" fmla="*/ 985520 w 4168246"/>
              <a:gd name="connsiteY5" fmla="*/ 2052320 h 3417168"/>
              <a:gd name="connsiteX6" fmla="*/ 558800 w 4168246"/>
              <a:gd name="connsiteY6" fmla="*/ 2897632 h 3417168"/>
              <a:gd name="connsiteX7" fmla="*/ 62547 w 4168246"/>
              <a:gd name="connsiteY7" fmla="*/ 3365857 h 3417168"/>
              <a:gd name="connsiteX8" fmla="*/ 0 w 4168246"/>
              <a:gd name="connsiteY8" fmla="*/ 3417168 h 341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8246" h="3417168">
                <a:moveTo>
                  <a:pt x="0" y="0"/>
                </a:moveTo>
                <a:lnTo>
                  <a:pt x="4168246" y="0"/>
                </a:lnTo>
                <a:lnTo>
                  <a:pt x="4106267" y="18931"/>
                </a:lnTo>
                <a:cubicBezTo>
                  <a:pt x="3716179" y="143033"/>
                  <a:pt x="3346451" y="283210"/>
                  <a:pt x="3058160" y="487680"/>
                </a:cubicBezTo>
                <a:cubicBezTo>
                  <a:pt x="2673773" y="760307"/>
                  <a:pt x="2540000" y="1273387"/>
                  <a:pt x="2194560" y="1534160"/>
                </a:cubicBezTo>
                <a:cubicBezTo>
                  <a:pt x="1849120" y="1794933"/>
                  <a:pt x="1258147" y="1825075"/>
                  <a:pt x="985520" y="2052320"/>
                </a:cubicBezTo>
                <a:cubicBezTo>
                  <a:pt x="712893" y="2279565"/>
                  <a:pt x="745067" y="2652099"/>
                  <a:pt x="558800" y="2897632"/>
                </a:cubicBezTo>
                <a:cubicBezTo>
                  <a:pt x="419100" y="3081782"/>
                  <a:pt x="250825" y="3214782"/>
                  <a:pt x="62547" y="3365857"/>
                </a:cubicBezTo>
                <a:lnTo>
                  <a:pt x="0" y="3417168"/>
                </a:lnTo>
                <a:close/>
              </a:path>
            </a:pathLst>
          </a:custGeom>
          <a:solidFill>
            <a:srgbClr val="EDA6A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21408" y="6447135"/>
            <a:ext cx="949960" cy="172720"/>
            <a:chOff x="5428314" y="3582015"/>
            <a:chExt cx="949960" cy="172720"/>
          </a:xfrm>
        </p:grpSpPr>
        <p:sp>
          <p:nvSpPr>
            <p:cNvPr id="58" name="椭圆 57"/>
            <p:cNvSpPr/>
            <p:nvPr/>
          </p:nvSpPr>
          <p:spPr>
            <a:xfrm>
              <a:off x="5428314" y="3582015"/>
              <a:ext cx="172720" cy="172720"/>
            </a:xfrm>
            <a:prstGeom prst="ellipse">
              <a:avLst/>
            </a:prstGeom>
            <a:solidFill>
              <a:srgbClr val="766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5687394" y="3582015"/>
              <a:ext cx="172720" cy="172720"/>
            </a:xfrm>
            <a:prstGeom prst="ellipse">
              <a:avLst/>
            </a:prstGeom>
            <a:solidFill>
              <a:srgbClr val="DEC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5946474" y="3582015"/>
              <a:ext cx="172720" cy="172720"/>
            </a:xfrm>
            <a:prstGeom prst="ellipse">
              <a:avLst/>
            </a:prstGeom>
            <a:solidFill>
              <a:srgbClr val="F7E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6205554" y="3582015"/>
              <a:ext cx="172720" cy="172720"/>
            </a:xfrm>
            <a:prstGeom prst="ellipse">
              <a:avLst/>
            </a:prstGeom>
            <a:solidFill>
              <a:srgbClr val="EDA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3029482" y="3539622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851tegakizatsu" panose="02000600000000000000" pitchFamily="2" charset="-128"/>
              </a:rPr>
              <a:t>软件演示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191761" y="2076539"/>
            <a:ext cx="1227458" cy="1227458"/>
            <a:chOff x="5693587" y="1795561"/>
            <a:chExt cx="431230" cy="431230"/>
          </a:xfrm>
        </p:grpSpPr>
        <p:sp>
          <p:nvSpPr>
            <p:cNvPr id="3" name="椭圆 2"/>
            <p:cNvSpPr/>
            <p:nvPr/>
          </p:nvSpPr>
          <p:spPr>
            <a:xfrm>
              <a:off x="5693587" y="1795561"/>
              <a:ext cx="431230" cy="431230"/>
            </a:xfrm>
            <a:prstGeom prst="ellipse">
              <a:avLst/>
            </a:prstGeom>
            <a:solidFill>
              <a:srgbClr val="DEC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730226" y="1848870"/>
              <a:ext cx="365608" cy="356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latin typeface="851tegakizatsu" panose="02000600000000000000" pitchFamily="2" charset="-128"/>
                  <a:ea typeface="851tegakizatsu" panose="02000600000000000000" pitchFamily="2" charset="-128"/>
                  <a:cs typeface="851tegakizatsu" panose="02000600000000000000" pitchFamily="2" charset="-128"/>
                </a:rPr>
                <a:t>03</a:t>
              </a:r>
              <a:endParaRPr lang="zh-CN" altLang="en-US" sz="6000" dirty="0"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5980470" y="2811011"/>
            <a:ext cx="657780" cy="594951"/>
          </a:xfrm>
          <a:custGeom>
            <a:avLst/>
            <a:gdLst>
              <a:gd name="connsiteX0" fmla="*/ 0 w 572159"/>
              <a:gd name="connsiteY0" fmla="*/ 269894 h 539787"/>
              <a:gd name="connsiteX1" fmla="*/ 286080 w 572159"/>
              <a:gd name="connsiteY1" fmla="*/ 0 h 539787"/>
              <a:gd name="connsiteX2" fmla="*/ 572160 w 572159"/>
              <a:gd name="connsiteY2" fmla="*/ 269894 h 539787"/>
              <a:gd name="connsiteX3" fmla="*/ 286080 w 572159"/>
              <a:gd name="connsiteY3" fmla="*/ 539788 h 539787"/>
              <a:gd name="connsiteX4" fmla="*/ 0 w 572159"/>
              <a:gd name="connsiteY4" fmla="*/ 269894 h 539787"/>
              <a:gd name="connsiteX0" fmla="*/ 10861 w 583021"/>
              <a:gd name="connsiteY0" fmla="*/ 308277 h 578171"/>
              <a:gd name="connsiteX1" fmla="*/ 82640 w 583021"/>
              <a:gd name="connsiteY1" fmla="*/ 30501 h 578171"/>
              <a:gd name="connsiteX2" fmla="*/ 296941 w 583021"/>
              <a:gd name="connsiteY2" fmla="*/ 38383 h 578171"/>
              <a:gd name="connsiteX3" fmla="*/ 583021 w 583021"/>
              <a:gd name="connsiteY3" fmla="*/ 308277 h 578171"/>
              <a:gd name="connsiteX4" fmla="*/ 296941 w 583021"/>
              <a:gd name="connsiteY4" fmla="*/ 578171 h 578171"/>
              <a:gd name="connsiteX5" fmla="*/ 10861 w 583021"/>
              <a:gd name="connsiteY5" fmla="*/ 308277 h 578171"/>
              <a:gd name="connsiteX0" fmla="*/ 72200 w 644360"/>
              <a:gd name="connsiteY0" fmla="*/ 308277 h 588437"/>
              <a:gd name="connsiteX1" fmla="*/ 143979 w 644360"/>
              <a:gd name="connsiteY1" fmla="*/ 30501 h 588437"/>
              <a:gd name="connsiteX2" fmla="*/ 358280 w 644360"/>
              <a:gd name="connsiteY2" fmla="*/ 38383 h 588437"/>
              <a:gd name="connsiteX3" fmla="*/ 644360 w 644360"/>
              <a:gd name="connsiteY3" fmla="*/ 308277 h 588437"/>
              <a:gd name="connsiteX4" fmla="*/ 358280 w 644360"/>
              <a:gd name="connsiteY4" fmla="*/ 578171 h 588437"/>
              <a:gd name="connsiteX5" fmla="*/ 14439 w 644360"/>
              <a:gd name="connsiteY5" fmla="*/ 510561 h 588437"/>
              <a:gd name="connsiteX6" fmla="*/ 72200 w 644360"/>
              <a:gd name="connsiteY6" fmla="*/ 308277 h 588437"/>
              <a:gd name="connsiteX0" fmla="*/ 82383 w 643113"/>
              <a:gd name="connsiteY0" fmla="*/ 254937 h 588437"/>
              <a:gd name="connsiteX1" fmla="*/ 142732 w 643113"/>
              <a:gd name="connsiteY1" fmla="*/ 30501 h 588437"/>
              <a:gd name="connsiteX2" fmla="*/ 357033 w 643113"/>
              <a:gd name="connsiteY2" fmla="*/ 38383 h 588437"/>
              <a:gd name="connsiteX3" fmla="*/ 643113 w 643113"/>
              <a:gd name="connsiteY3" fmla="*/ 308277 h 588437"/>
              <a:gd name="connsiteX4" fmla="*/ 357033 w 643113"/>
              <a:gd name="connsiteY4" fmla="*/ 578171 h 588437"/>
              <a:gd name="connsiteX5" fmla="*/ 13192 w 643113"/>
              <a:gd name="connsiteY5" fmla="*/ 510561 h 588437"/>
              <a:gd name="connsiteX6" fmla="*/ 82383 w 643113"/>
              <a:gd name="connsiteY6" fmla="*/ 254937 h 588437"/>
              <a:gd name="connsiteX0" fmla="*/ 97050 w 657780"/>
              <a:gd name="connsiteY0" fmla="*/ 254937 h 588437"/>
              <a:gd name="connsiteX1" fmla="*/ 157399 w 657780"/>
              <a:gd name="connsiteY1" fmla="*/ 30501 h 588437"/>
              <a:gd name="connsiteX2" fmla="*/ 371700 w 657780"/>
              <a:gd name="connsiteY2" fmla="*/ 38383 h 588437"/>
              <a:gd name="connsiteX3" fmla="*/ 657780 w 657780"/>
              <a:gd name="connsiteY3" fmla="*/ 308277 h 588437"/>
              <a:gd name="connsiteX4" fmla="*/ 371700 w 657780"/>
              <a:gd name="connsiteY4" fmla="*/ 578171 h 588437"/>
              <a:gd name="connsiteX5" fmla="*/ 27859 w 657780"/>
              <a:gd name="connsiteY5" fmla="*/ 510561 h 588437"/>
              <a:gd name="connsiteX6" fmla="*/ 97050 w 657780"/>
              <a:gd name="connsiteY6" fmla="*/ 254937 h 588437"/>
              <a:gd name="connsiteX0" fmla="*/ 97050 w 657780"/>
              <a:gd name="connsiteY0" fmla="*/ 254937 h 594951"/>
              <a:gd name="connsiteX1" fmla="*/ 157399 w 657780"/>
              <a:gd name="connsiteY1" fmla="*/ 30501 h 594951"/>
              <a:gd name="connsiteX2" fmla="*/ 371700 w 657780"/>
              <a:gd name="connsiteY2" fmla="*/ 38383 h 594951"/>
              <a:gd name="connsiteX3" fmla="*/ 657780 w 657780"/>
              <a:gd name="connsiteY3" fmla="*/ 308277 h 594951"/>
              <a:gd name="connsiteX4" fmla="*/ 371700 w 657780"/>
              <a:gd name="connsiteY4" fmla="*/ 578171 h 594951"/>
              <a:gd name="connsiteX5" fmla="*/ 27859 w 657780"/>
              <a:gd name="connsiteY5" fmla="*/ 510561 h 594951"/>
              <a:gd name="connsiteX6" fmla="*/ 97050 w 657780"/>
              <a:gd name="connsiteY6" fmla="*/ 254937 h 59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7780" h="594951">
                <a:moveTo>
                  <a:pt x="97050" y="254937"/>
                </a:moveTo>
                <a:cubicBezTo>
                  <a:pt x="206270" y="209217"/>
                  <a:pt x="109719" y="75483"/>
                  <a:pt x="157399" y="30501"/>
                </a:cubicBezTo>
                <a:cubicBezTo>
                  <a:pt x="205079" y="-14481"/>
                  <a:pt x="288303" y="-7913"/>
                  <a:pt x="371700" y="38383"/>
                </a:cubicBezTo>
                <a:cubicBezTo>
                  <a:pt x="455097" y="84679"/>
                  <a:pt x="657780" y="159219"/>
                  <a:pt x="657780" y="308277"/>
                </a:cubicBezTo>
                <a:cubicBezTo>
                  <a:pt x="657780" y="457335"/>
                  <a:pt x="476687" y="544457"/>
                  <a:pt x="371700" y="578171"/>
                </a:cubicBezTo>
                <a:cubicBezTo>
                  <a:pt x="266713" y="611885"/>
                  <a:pt x="113639" y="597453"/>
                  <a:pt x="27859" y="510561"/>
                </a:cubicBezTo>
                <a:cubicBezTo>
                  <a:pt x="-19821" y="465579"/>
                  <a:pt x="-12170" y="300657"/>
                  <a:pt x="97050" y="25493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19232" y="-615402"/>
            <a:ext cx="4099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BFBFB"/>
                </a:solidFill>
              </a:rPr>
              <a:t>51PPT</a:t>
            </a:r>
            <a:r>
              <a:rPr lang="zh-CN" altLang="en-US" dirty="0">
                <a:solidFill>
                  <a:srgbClr val="FBFBFB"/>
                </a:solidFill>
              </a:rPr>
              <a:t>模板网  </a:t>
            </a:r>
            <a:r>
              <a:rPr lang="en-US" altLang="zh-CN" dirty="0">
                <a:solidFill>
                  <a:srgbClr val="FBFBFB"/>
                </a:solidFill>
              </a:rPr>
              <a:t>www.51pptmo ban.com</a:t>
            </a:r>
            <a:endParaRPr lang="zh-CN" altLang="en-US" dirty="0">
              <a:solidFill>
                <a:srgbClr val="FBFB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069704"/>
      </p:ext>
    </p:extLst>
  </p:cSld>
  <p:clrMapOvr>
    <a:masterClrMapping/>
  </p:clrMapOvr>
  <p:transition spd="slow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任意多边形 56"/>
          <p:cNvSpPr/>
          <p:nvPr/>
        </p:nvSpPr>
        <p:spPr>
          <a:xfrm>
            <a:off x="7466932" y="1802392"/>
            <a:ext cx="4725068" cy="5055608"/>
          </a:xfrm>
          <a:custGeom>
            <a:avLst/>
            <a:gdLst>
              <a:gd name="connsiteX0" fmla="*/ 4725068 w 4725068"/>
              <a:gd name="connsiteY0" fmla="*/ 0 h 5055608"/>
              <a:gd name="connsiteX1" fmla="*/ 4725068 w 4725068"/>
              <a:gd name="connsiteY1" fmla="*/ 5055608 h 5055608"/>
              <a:gd name="connsiteX2" fmla="*/ 932178 w 4725068"/>
              <a:gd name="connsiteY2" fmla="*/ 5055608 h 5055608"/>
              <a:gd name="connsiteX3" fmla="*/ 81948 w 4725068"/>
              <a:gd name="connsiteY3" fmla="*/ 5025128 h 5055608"/>
              <a:gd name="connsiteX4" fmla="*/ 73429 w 4725068"/>
              <a:gd name="connsiteY4" fmla="*/ 5055608 h 5055608"/>
              <a:gd name="connsiteX5" fmla="*/ 36698 w 4725068"/>
              <a:gd name="connsiteY5" fmla="*/ 5055608 h 5055608"/>
              <a:gd name="connsiteX6" fmla="*/ 37012 w 4725068"/>
              <a:gd name="connsiteY6" fmla="*/ 5041554 h 5055608"/>
              <a:gd name="connsiteX7" fmla="*/ 41308 w 4725068"/>
              <a:gd name="connsiteY7" fmla="*/ 4954008 h 5055608"/>
              <a:gd name="connsiteX8" fmla="*/ 183548 w 4725068"/>
              <a:gd name="connsiteY8" fmla="*/ 3348728 h 5055608"/>
              <a:gd name="connsiteX9" fmla="*/ 1931068 w 4725068"/>
              <a:gd name="connsiteY9" fmla="*/ 2718808 h 5055608"/>
              <a:gd name="connsiteX10" fmla="*/ 2449228 w 4725068"/>
              <a:gd name="connsiteY10" fmla="*/ 1611368 h 5055608"/>
              <a:gd name="connsiteX11" fmla="*/ 3932588 w 4725068"/>
              <a:gd name="connsiteY11" fmla="*/ 1072888 h 5055608"/>
              <a:gd name="connsiteX12" fmla="*/ 4609577 w 4725068"/>
              <a:gd name="connsiteY12" fmla="*/ 219448 h 505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25068" h="5055608">
                <a:moveTo>
                  <a:pt x="4725068" y="0"/>
                </a:moveTo>
                <a:lnTo>
                  <a:pt x="4725068" y="5055608"/>
                </a:lnTo>
                <a:lnTo>
                  <a:pt x="932178" y="5055608"/>
                </a:lnTo>
                <a:lnTo>
                  <a:pt x="81948" y="5025128"/>
                </a:lnTo>
                <a:lnTo>
                  <a:pt x="73429" y="5055608"/>
                </a:lnTo>
                <a:lnTo>
                  <a:pt x="36698" y="5055608"/>
                </a:lnTo>
                <a:lnTo>
                  <a:pt x="37012" y="5041554"/>
                </a:lnTo>
                <a:cubicBezTo>
                  <a:pt x="37789" y="5017865"/>
                  <a:pt x="39192" y="4988933"/>
                  <a:pt x="41308" y="4954008"/>
                </a:cubicBezTo>
                <a:cubicBezTo>
                  <a:pt x="58241" y="4674608"/>
                  <a:pt x="-131412" y="3721261"/>
                  <a:pt x="183548" y="3348728"/>
                </a:cubicBezTo>
                <a:cubicBezTo>
                  <a:pt x="498508" y="2976195"/>
                  <a:pt x="1553455" y="3008368"/>
                  <a:pt x="1931068" y="2718808"/>
                </a:cubicBezTo>
                <a:cubicBezTo>
                  <a:pt x="2308681" y="2429248"/>
                  <a:pt x="2115641" y="1885688"/>
                  <a:pt x="2449228" y="1611368"/>
                </a:cubicBezTo>
                <a:cubicBezTo>
                  <a:pt x="2782815" y="1337048"/>
                  <a:pt x="3543121" y="1360755"/>
                  <a:pt x="3932588" y="1072888"/>
                </a:cubicBezTo>
                <a:cubicBezTo>
                  <a:pt x="4224688" y="856988"/>
                  <a:pt x="4428205" y="549648"/>
                  <a:pt x="4609577" y="219448"/>
                </a:cubicBezTo>
                <a:close/>
              </a:path>
            </a:pathLst>
          </a:custGeom>
          <a:solidFill>
            <a:srgbClr val="F7EFE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C64F7A-FE7E-452E-9580-BFC759A4E058}"/>
              </a:ext>
            </a:extLst>
          </p:cNvPr>
          <p:cNvSpPr/>
          <p:nvPr/>
        </p:nvSpPr>
        <p:spPr>
          <a:xfrm>
            <a:off x="4437134" y="2878523"/>
            <a:ext cx="7416970" cy="99257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60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851tegakizatsu" panose="02000600000000000000" pitchFamily="2" charset="-128"/>
                <a:sym typeface="+mn-lt"/>
              </a:rPr>
              <a:t>Thanks</a:t>
            </a:r>
            <a:r>
              <a:rPr lang="zh-CN" altLang="en-US" sz="60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851tegakizatsu" panose="02000600000000000000" pitchFamily="2" charset="-128"/>
                <a:sym typeface="+mn-lt"/>
              </a:rPr>
              <a:t>！</a:t>
            </a:r>
            <a:endParaRPr sz="6000" spc="225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851tegakizatsu" panose="02000600000000000000" pitchFamily="2" charset="-128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0" y="-1"/>
            <a:ext cx="6309360" cy="4094823"/>
            <a:chOff x="0" y="-1"/>
            <a:chExt cx="6309360" cy="4094823"/>
          </a:xfrm>
        </p:grpSpPr>
        <p:sp>
          <p:nvSpPr>
            <p:cNvPr id="37" name="任意多边形 36"/>
            <p:cNvSpPr/>
            <p:nvPr/>
          </p:nvSpPr>
          <p:spPr>
            <a:xfrm>
              <a:off x="0" y="-1"/>
              <a:ext cx="6309360" cy="4094823"/>
            </a:xfrm>
            <a:custGeom>
              <a:avLst/>
              <a:gdLst>
                <a:gd name="connsiteX0" fmla="*/ 0 w 4168246"/>
                <a:gd name="connsiteY0" fmla="*/ 0 h 3417168"/>
                <a:gd name="connsiteX1" fmla="*/ 4168246 w 4168246"/>
                <a:gd name="connsiteY1" fmla="*/ 0 h 3417168"/>
                <a:gd name="connsiteX2" fmla="*/ 4106267 w 4168246"/>
                <a:gd name="connsiteY2" fmla="*/ 18931 h 3417168"/>
                <a:gd name="connsiteX3" fmla="*/ 3058160 w 4168246"/>
                <a:gd name="connsiteY3" fmla="*/ 487680 h 3417168"/>
                <a:gd name="connsiteX4" fmla="*/ 2194560 w 4168246"/>
                <a:gd name="connsiteY4" fmla="*/ 1534160 h 3417168"/>
                <a:gd name="connsiteX5" fmla="*/ 985520 w 4168246"/>
                <a:gd name="connsiteY5" fmla="*/ 2052320 h 3417168"/>
                <a:gd name="connsiteX6" fmla="*/ 558800 w 4168246"/>
                <a:gd name="connsiteY6" fmla="*/ 2897632 h 3417168"/>
                <a:gd name="connsiteX7" fmla="*/ 62547 w 4168246"/>
                <a:gd name="connsiteY7" fmla="*/ 3365857 h 3417168"/>
                <a:gd name="connsiteX8" fmla="*/ 0 w 4168246"/>
                <a:gd name="connsiteY8" fmla="*/ 3417168 h 341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8246" h="3417168">
                  <a:moveTo>
                    <a:pt x="0" y="0"/>
                  </a:moveTo>
                  <a:lnTo>
                    <a:pt x="4168246" y="0"/>
                  </a:lnTo>
                  <a:lnTo>
                    <a:pt x="4106267" y="18931"/>
                  </a:lnTo>
                  <a:cubicBezTo>
                    <a:pt x="3716179" y="143033"/>
                    <a:pt x="3346451" y="283210"/>
                    <a:pt x="3058160" y="487680"/>
                  </a:cubicBezTo>
                  <a:cubicBezTo>
                    <a:pt x="2673773" y="760307"/>
                    <a:pt x="2540000" y="1273387"/>
                    <a:pt x="2194560" y="1534160"/>
                  </a:cubicBezTo>
                  <a:cubicBezTo>
                    <a:pt x="1849120" y="1794933"/>
                    <a:pt x="1258147" y="1825075"/>
                    <a:pt x="985520" y="2052320"/>
                  </a:cubicBezTo>
                  <a:cubicBezTo>
                    <a:pt x="712893" y="2279565"/>
                    <a:pt x="745067" y="2652099"/>
                    <a:pt x="558800" y="2897632"/>
                  </a:cubicBezTo>
                  <a:cubicBezTo>
                    <a:pt x="419100" y="3081782"/>
                    <a:pt x="250825" y="3214782"/>
                    <a:pt x="62547" y="3365857"/>
                  </a:cubicBezTo>
                  <a:lnTo>
                    <a:pt x="0" y="3417168"/>
                  </a:lnTo>
                  <a:close/>
                </a:path>
              </a:pathLst>
            </a:custGeom>
            <a:solidFill>
              <a:srgbClr val="DECEC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0" y="0"/>
              <a:ext cx="3477258" cy="3095180"/>
            </a:xfrm>
            <a:custGeom>
              <a:avLst/>
              <a:gdLst>
                <a:gd name="connsiteX0" fmla="*/ 0 w 3477258"/>
                <a:gd name="connsiteY0" fmla="*/ 0 h 3095180"/>
                <a:gd name="connsiteX1" fmla="*/ 3324780 w 3477258"/>
                <a:gd name="connsiteY1" fmla="*/ 0 h 3095180"/>
                <a:gd name="connsiteX2" fmla="*/ 3338957 w 3477258"/>
                <a:gd name="connsiteY2" fmla="*/ 16382 h 3095180"/>
                <a:gd name="connsiteX3" fmla="*/ 3413760 w 3477258"/>
                <a:gd name="connsiteY3" fmla="*/ 497839 h 3095180"/>
                <a:gd name="connsiteX4" fmla="*/ 1503680 w 3477258"/>
                <a:gd name="connsiteY4" fmla="*/ 1422399 h 3095180"/>
                <a:gd name="connsiteX5" fmla="*/ 948944 w 3477258"/>
                <a:gd name="connsiteY5" fmla="*/ 2783839 h 3095180"/>
                <a:gd name="connsiteX6" fmla="*/ 80740 w 3477258"/>
                <a:gd name="connsiteY6" fmla="*/ 3078971 h 3095180"/>
                <a:gd name="connsiteX7" fmla="*/ 0 w 3477258"/>
                <a:gd name="connsiteY7" fmla="*/ 3059927 h 3095180"/>
                <a:gd name="connsiteX8" fmla="*/ 0 w 3477258"/>
                <a:gd name="connsiteY8" fmla="*/ 0 h 309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7258" h="3095180">
                  <a:moveTo>
                    <a:pt x="0" y="0"/>
                  </a:moveTo>
                  <a:lnTo>
                    <a:pt x="3324780" y="0"/>
                  </a:lnTo>
                  <a:lnTo>
                    <a:pt x="3338957" y="16382"/>
                  </a:lnTo>
                  <a:cubicBezTo>
                    <a:pt x="3460496" y="172550"/>
                    <a:pt x="3538898" y="352382"/>
                    <a:pt x="3413760" y="497839"/>
                  </a:cubicBezTo>
                  <a:cubicBezTo>
                    <a:pt x="3163485" y="788754"/>
                    <a:pt x="1914483" y="1041399"/>
                    <a:pt x="1503680" y="1422399"/>
                  </a:cubicBezTo>
                  <a:cubicBezTo>
                    <a:pt x="1092877" y="1803399"/>
                    <a:pt x="1337733" y="2371682"/>
                    <a:pt x="948944" y="2783839"/>
                  </a:cubicBezTo>
                  <a:cubicBezTo>
                    <a:pt x="657352" y="3092957"/>
                    <a:pt x="327660" y="3123183"/>
                    <a:pt x="80740" y="3078971"/>
                  </a:cubicBezTo>
                  <a:lnTo>
                    <a:pt x="0" y="3059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379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0" name="任意多边形 39"/>
          <p:cNvSpPr/>
          <p:nvPr/>
        </p:nvSpPr>
        <p:spPr>
          <a:xfrm rot="10800000">
            <a:off x="7000240" y="2590800"/>
            <a:ext cx="5191760" cy="4267200"/>
          </a:xfrm>
          <a:custGeom>
            <a:avLst/>
            <a:gdLst>
              <a:gd name="connsiteX0" fmla="*/ 0 w 4168246"/>
              <a:gd name="connsiteY0" fmla="*/ 0 h 3417168"/>
              <a:gd name="connsiteX1" fmla="*/ 4168246 w 4168246"/>
              <a:gd name="connsiteY1" fmla="*/ 0 h 3417168"/>
              <a:gd name="connsiteX2" fmla="*/ 4106267 w 4168246"/>
              <a:gd name="connsiteY2" fmla="*/ 18931 h 3417168"/>
              <a:gd name="connsiteX3" fmla="*/ 3058160 w 4168246"/>
              <a:gd name="connsiteY3" fmla="*/ 487680 h 3417168"/>
              <a:gd name="connsiteX4" fmla="*/ 2194560 w 4168246"/>
              <a:gd name="connsiteY4" fmla="*/ 1534160 h 3417168"/>
              <a:gd name="connsiteX5" fmla="*/ 985520 w 4168246"/>
              <a:gd name="connsiteY5" fmla="*/ 2052320 h 3417168"/>
              <a:gd name="connsiteX6" fmla="*/ 558800 w 4168246"/>
              <a:gd name="connsiteY6" fmla="*/ 2897632 h 3417168"/>
              <a:gd name="connsiteX7" fmla="*/ 62547 w 4168246"/>
              <a:gd name="connsiteY7" fmla="*/ 3365857 h 3417168"/>
              <a:gd name="connsiteX8" fmla="*/ 0 w 4168246"/>
              <a:gd name="connsiteY8" fmla="*/ 3417168 h 341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8246" h="3417168">
                <a:moveTo>
                  <a:pt x="0" y="0"/>
                </a:moveTo>
                <a:lnTo>
                  <a:pt x="4168246" y="0"/>
                </a:lnTo>
                <a:lnTo>
                  <a:pt x="4106267" y="18931"/>
                </a:lnTo>
                <a:cubicBezTo>
                  <a:pt x="3716179" y="143033"/>
                  <a:pt x="3346451" y="283210"/>
                  <a:pt x="3058160" y="487680"/>
                </a:cubicBezTo>
                <a:cubicBezTo>
                  <a:pt x="2673773" y="760307"/>
                  <a:pt x="2540000" y="1273387"/>
                  <a:pt x="2194560" y="1534160"/>
                </a:cubicBezTo>
                <a:cubicBezTo>
                  <a:pt x="1849120" y="1794933"/>
                  <a:pt x="1258147" y="1825075"/>
                  <a:pt x="985520" y="2052320"/>
                </a:cubicBezTo>
                <a:cubicBezTo>
                  <a:pt x="712893" y="2279565"/>
                  <a:pt x="745067" y="2652099"/>
                  <a:pt x="558800" y="2897632"/>
                </a:cubicBezTo>
                <a:cubicBezTo>
                  <a:pt x="419100" y="3081782"/>
                  <a:pt x="250825" y="3214782"/>
                  <a:pt x="62547" y="3365857"/>
                </a:cubicBezTo>
                <a:lnTo>
                  <a:pt x="0" y="3417168"/>
                </a:lnTo>
                <a:close/>
              </a:path>
            </a:pathLst>
          </a:custGeom>
          <a:solidFill>
            <a:srgbClr val="EDA6A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5232400" y="4265306"/>
            <a:ext cx="172720" cy="172720"/>
          </a:xfrm>
          <a:prstGeom prst="ellipse">
            <a:avLst/>
          </a:prstGeom>
          <a:solidFill>
            <a:srgbClr val="766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5491480" y="4265306"/>
            <a:ext cx="172720" cy="172720"/>
          </a:xfrm>
          <a:prstGeom prst="ellipse">
            <a:avLst/>
          </a:prstGeom>
          <a:solidFill>
            <a:srgbClr val="DEC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750560" y="4265306"/>
            <a:ext cx="172720" cy="172720"/>
          </a:xfrm>
          <a:prstGeom prst="ellipse">
            <a:avLst/>
          </a:prstGeom>
          <a:solidFill>
            <a:srgbClr val="F7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009640" y="4265306"/>
            <a:ext cx="172720" cy="172720"/>
          </a:xfrm>
          <a:prstGeom prst="ellipse">
            <a:avLst/>
          </a:prstGeom>
          <a:solidFill>
            <a:srgbClr val="EDA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763402"/>
      </p:ext>
    </p:extLst>
  </p:cSld>
  <p:clrMapOvr>
    <a:masterClrMapping/>
  </p:clrMapOvr>
  <p:transition spd="slow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-1"/>
            <a:ext cx="6309360" cy="4094823"/>
            <a:chOff x="0" y="-1"/>
            <a:chExt cx="6309360" cy="4094823"/>
          </a:xfrm>
        </p:grpSpPr>
        <p:sp>
          <p:nvSpPr>
            <p:cNvPr id="37" name="任意多边形 36"/>
            <p:cNvSpPr/>
            <p:nvPr/>
          </p:nvSpPr>
          <p:spPr>
            <a:xfrm>
              <a:off x="0" y="-1"/>
              <a:ext cx="6309360" cy="4094823"/>
            </a:xfrm>
            <a:custGeom>
              <a:avLst/>
              <a:gdLst>
                <a:gd name="connsiteX0" fmla="*/ 0 w 4168246"/>
                <a:gd name="connsiteY0" fmla="*/ 0 h 3417168"/>
                <a:gd name="connsiteX1" fmla="*/ 4168246 w 4168246"/>
                <a:gd name="connsiteY1" fmla="*/ 0 h 3417168"/>
                <a:gd name="connsiteX2" fmla="*/ 4106267 w 4168246"/>
                <a:gd name="connsiteY2" fmla="*/ 18931 h 3417168"/>
                <a:gd name="connsiteX3" fmla="*/ 3058160 w 4168246"/>
                <a:gd name="connsiteY3" fmla="*/ 487680 h 3417168"/>
                <a:gd name="connsiteX4" fmla="*/ 2194560 w 4168246"/>
                <a:gd name="connsiteY4" fmla="*/ 1534160 h 3417168"/>
                <a:gd name="connsiteX5" fmla="*/ 985520 w 4168246"/>
                <a:gd name="connsiteY5" fmla="*/ 2052320 h 3417168"/>
                <a:gd name="connsiteX6" fmla="*/ 558800 w 4168246"/>
                <a:gd name="connsiteY6" fmla="*/ 2897632 h 3417168"/>
                <a:gd name="connsiteX7" fmla="*/ 62547 w 4168246"/>
                <a:gd name="connsiteY7" fmla="*/ 3365857 h 3417168"/>
                <a:gd name="connsiteX8" fmla="*/ 0 w 4168246"/>
                <a:gd name="connsiteY8" fmla="*/ 3417168 h 341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8246" h="3417168">
                  <a:moveTo>
                    <a:pt x="0" y="0"/>
                  </a:moveTo>
                  <a:lnTo>
                    <a:pt x="4168246" y="0"/>
                  </a:lnTo>
                  <a:lnTo>
                    <a:pt x="4106267" y="18931"/>
                  </a:lnTo>
                  <a:cubicBezTo>
                    <a:pt x="3716179" y="143033"/>
                    <a:pt x="3346451" y="283210"/>
                    <a:pt x="3058160" y="487680"/>
                  </a:cubicBezTo>
                  <a:cubicBezTo>
                    <a:pt x="2673773" y="760307"/>
                    <a:pt x="2540000" y="1273387"/>
                    <a:pt x="2194560" y="1534160"/>
                  </a:cubicBezTo>
                  <a:cubicBezTo>
                    <a:pt x="1849120" y="1794933"/>
                    <a:pt x="1258147" y="1825075"/>
                    <a:pt x="985520" y="2052320"/>
                  </a:cubicBezTo>
                  <a:cubicBezTo>
                    <a:pt x="712893" y="2279565"/>
                    <a:pt x="745067" y="2652099"/>
                    <a:pt x="558800" y="2897632"/>
                  </a:cubicBezTo>
                  <a:cubicBezTo>
                    <a:pt x="419100" y="3081782"/>
                    <a:pt x="250825" y="3214782"/>
                    <a:pt x="62547" y="3365857"/>
                  </a:cubicBezTo>
                  <a:lnTo>
                    <a:pt x="0" y="3417168"/>
                  </a:lnTo>
                  <a:close/>
                </a:path>
              </a:pathLst>
            </a:custGeom>
            <a:solidFill>
              <a:srgbClr val="DECEC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0" y="0"/>
              <a:ext cx="3477258" cy="3095180"/>
            </a:xfrm>
            <a:custGeom>
              <a:avLst/>
              <a:gdLst>
                <a:gd name="connsiteX0" fmla="*/ 0 w 3477258"/>
                <a:gd name="connsiteY0" fmla="*/ 0 h 3095180"/>
                <a:gd name="connsiteX1" fmla="*/ 3324780 w 3477258"/>
                <a:gd name="connsiteY1" fmla="*/ 0 h 3095180"/>
                <a:gd name="connsiteX2" fmla="*/ 3338957 w 3477258"/>
                <a:gd name="connsiteY2" fmla="*/ 16382 h 3095180"/>
                <a:gd name="connsiteX3" fmla="*/ 3413760 w 3477258"/>
                <a:gd name="connsiteY3" fmla="*/ 497839 h 3095180"/>
                <a:gd name="connsiteX4" fmla="*/ 1503680 w 3477258"/>
                <a:gd name="connsiteY4" fmla="*/ 1422399 h 3095180"/>
                <a:gd name="connsiteX5" fmla="*/ 948944 w 3477258"/>
                <a:gd name="connsiteY5" fmla="*/ 2783839 h 3095180"/>
                <a:gd name="connsiteX6" fmla="*/ 80740 w 3477258"/>
                <a:gd name="connsiteY6" fmla="*/ 3078971 h 3095180"/>
                <a:gd name="connsiteX7" fmla="*/ 0 w 3477258"/>
                <a:gd name="connsiteY7" fmla="*/ 3059927 h 3095180"/>
                <a:gd name="connsiteX8" fmla="*/ 0 w 3477258"/>
                <a:gd name="connsiteY8" fmla="*/ 0 h 309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7258" h="3095180">
                  <a:moveTo>
                    <a:pt x="0" y="0"/>
                  </a:moveTo>
                  <a:lnTo>
                    <a:pt x="3324780" y="0"/>
                  </a:lnTo>
                  <a:lnTo>
                    <a:pt x="3338957" y="16382"/>
                  </a:lnTo>
                  <a:cubicBezTo>
                    <a:pt x="3460496" y="172550"/>
                    <a:pt x="3538898" y="352382"/>
                    <a:pt x="3413760" y="497839"/>
                  </a:cubicBezTo>
                  <a:cubicBezTo>
                    <a:pt x="3163485" y="788754"/>
                    <a:pt x="1914483" y="1041399"/>
                    <a:pt x="1503680" y="1422399"/>
                  </a:cubicBezTo>
                  <a:cubicBezTo>
                    <a:pt x="1092877" y="1803399"/>
                    <a:pt x="1337733" y="2371682"/>
                    <a:pt x="948944" y="2783839"/>
                  </a:cubicBezTo>
                  <a:cubicBezTo>
                    <a:pt x="657352" y="3092957"/>
                    <a:pt x="327660" y="3123183"/>
                    <a:pt x="80740" y="3078971"/>
                  </a:cubicBezTo>
                  <a:lnTo>
                    <a:pt x="0" y="3059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379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57" name="任意多边形 56"/>
          <p:cNvSpPr/>
          <p:nvPr/>
        </p:nvSpPr>
        <p:spPr>
          <a:xfrm>
            <a:off x="7466932" y="1802392"/>
            <a:ext cx="4725068" cy="5055608"/>
          </a:xfrm>
          <a:custGeom>
            <a:avLst/>
            <a:gdLst>
              <a:gd name="connsiteX0" fmla="*/ 4725068 w 4725068"/>
              <a:gd name="connsiteY0" fmla="*/ 0 h 5055608"/>
              <a:gd name="connsiteX1" fmla="*/ 4725068 w 4725068"/>
              <a:gd name="connsiteY1" fmla="*/ 5055608 h 5055608"/>
              <a:gd name="connsiteX2" fmla="*/ 932178 w 4725068"/>
              <a:gd name="connsiteY2" fmla="*/ 5055608 h 5055608"/>
              <a:gd name="connsiteX3" fmla="*/ 81948 w 4725068"/>
              <a:gd name="connsiteY3" fmla="*/ 5025128 h 5055608"/>
              <a:gd name="connsiteX4" fmla="*/ 73429 w 4725068"/>
              <a:gd name="connsiteY4" fmla="*/ 5055608 h 5055608"/>
              <a:gd name="connsiteX5" fmla="*/ 36698 w 4725068"/>
              <a:gd name="connsiteY5" fmla="*/ 5055608 h 5055608"/>
              <a:gd name="connsiteX6" fmla="*/ 37012 w 4725068"/>
              <a:gd name="connsiteY6" fmla="*/ 5041554 h 5055608"/>
              <a:gd name="connsiteX7" fmla="*/ 41308 w 4725068"/>
              <a:gd name="connsiteY7" fmla="*/ 4954008 h 5055608"/>
              <a:gd name="connsiteX8" fmla="*/ 183548 w 4725068"/>
              <a:gd name="connsiteY8" fmla="*/ 3348728 h 5055608"/>
              <a:gd name="connsiteX9" fmla="*/ 1931068 w 4725068"/>
              <a:gd name="connsiteY9" fmla="*/ 2718808 h 5055608"/>
              <a:gd name="connsiteX10" fmla="*/ 2449228 w 4725068"/>
              <a:gd name="connsiteY10" fmla="*/ 1611368 h 5055608"/>
              <a:gd name="connsiteX11" fmla="*/ 3932588 w 4725068"/>
              <a:gd name="connsiteY11" fmla="*/ 1072888 h 5055608"/>
              <a:gd name="connsiteX12" fmla="*/ 4609577 w 4725068"/>
              <a:gd name="connsiteY12" fmla="*/ 219448 h 505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25068" h="5055608">
                <a:moveTo>
                  <a:pt x="4725068" y="0"/>
                </a:moveTo>
                <a:lnTo>
                  <a:pt x="4725068" y="5055608"/>
                </a:lnTo>
                <a:lnTo>
                  <a:pt x="932178" y="5055608"/>
                </a:lnTo>
                <a:lnTo>
                  <a:pt x="81948" y="5025128"/>
                </a:lnTo>
                <a:lnTo>
                  <a:pt x="73429" y="5055608"/>
                </a:lnTo>
                <a:lnTo>
                  <a:pt x="36698" y="5055608"/>
                </a:lnTo>
                <a:lnTo>
                  <a:pt x="37012" y="5041554"/>
                </a:lnTo>
                <a:cubicBezTo>
                  <a:pt x="37789" y="5017865"/>
                  <a:pt x="39192" y="4988933"/>
                  <a:pt x="41308" y="4954008"/>
                </a:cubicBezTo>
                <a:cubicBezTo>
                  <a:pt x="58241" y="4674608"/>
                  <a:pt x="-131412" y="3721261"/>
                  <a:pt x="183548" y="3348728"/>
                </a:cubicBezTo>
                <a:cubicBezTo>
                  <a:pt x="498508" y="2976195"/>
                  <a:pt x="1553455" y="3008368"/>
                  <a:pt x="1931068" y="2718808"/>
                </a:cubicBezTo>
                <a:cubicBezTo>
                  <a:pt x="2308681" y="2429248"/>
                  <a:pt x="2115641" y="1885688"/>
                  <a:pt x="2449228" y="1611368"/>
                </a:cubicBezTo>
                <a:cubicBezTo>
                  <a:pt x="2782815" y="1337048"/>
                  <a:pt x="3543121" y="1360755"/>
                  <a:pt x="3932588" y="1072888"/>
                </a:cubicBezTo>
                <a:cubicBezTo>
                  <a:pt x="4224688" y="856988"/>
                  <a:pt x="4428205" y="549648"/>
                  <a:pt x="4609577" y="219448"/>
                </a:cubicBezTo>
                <a:close/>
              </a:path>
            </a:pathLst>
          </a:custGeom>
          <a:solidFill>
            <a:srgbClr val="F7EFE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 rot="10800000">
            <a:off x="7000240" y="2590800"/>
            <a:ext cx="5191760" cy="4267200"/>
          </a:xfrm>
          <a:custGeom>
            <a:avLst/>
            <a:gdLst>
              <a:gd name="connsiteX0" fmla="*/ 0 w 4168246"/>
              <a:gd name="connsiteY0" fmla="*/ 0 h 3417168"/>
              <a:gd name="connsiteX1" fmla="*/ 4168246 w 4168246"/>
              <a:gd name="connsiteY1" fmla="*/ 0 h 3417168"/>
              <a:gd name="connsiteX2" fmla="*/ 4106267 w 4168246"/>
              <a:gd name="connsiteY2" fmla="*/ 18931 h 3417168"/>
              <a:gd name="connsiteX3" fmla="*/ 3058160 w 4168246"/>
              <a:gd name="connsiteY3" fmla="*/ 487680 h 3417168"/>
              <a:gd name="connsiteX4" fmla="*/ 2194560 w 4168246"/>
              <a:gd name="connsiteY4" fmla="*/ 1534160 h 3417168"/>
              <a:gd name="connsiteX5" fmla="*/ 985520 w 4168246"/>
              <a:gd name="connsiteY5" fmla="*/ 2052320 h 3417168"/>
              <a:gd name="connsiteX6" fmla="*/ 558800 w 4168246"/>
              <a:gd name="connsiteY6" fmla="*/ 2897632 h 3417168"/>
              <a:gd name="connsiteX7" fmla="*/ 62547 w 4168246"/>
              <a:gd name="connsiteY7" fmla="*/ 3365857 h 3417168"/>
              <a:gd name="connsiteX8" fmla="*/ 0 w 4168246"/>
              <a:gd name="connsiteY8" fmla="*/ 3417168 h 341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8246" h="3417168">
                <a:moveTo>
                  <a:pt x="0" y="0"/>
                </a:moveTo>
                <a:lnTo>
                  <a:pt x="4168246" y="0"/>
                </a:lnTo>
                <a:lnTo>
                  <a:pt x="4106267" y="18931"/>
                </a:lnTo>
                <a:cubicBezTo>
                  <a:pt x="3716179" y="143033"/>
                  <a:pt x="3346451" y="283210"/>
                  <a:pt x="3058160" y="487680"/>
                </a:cubicBezTo>
                <a:cubicBezTo>
                  <a:pt x="2673773" y="760307"/>
                  <a:pt x="2540000" y="1273387"/>
                  <a:pt x="2194560" y="1534160"/>
                </a:cubicBezTo>
                <a:cubicBezTo>
                  <a:pt x="1849120" y="1794933"/>
                  <a:pt x="1258147" y="1825075"/>
                  <a:pt x="985520" y="2052320"/>
                </a:cubicBezTo>
                <a:cubicBezTo>
                  <a:pt x="712893" y="2279565"/>
                  <a:pt x="745067" y="2652099"/>
                  <a:pt x="558800" y="2897632"/>
                </a:cubicBezTo>
                <a:cubicBezTo>
                  <a:pt x="419100" y="3081782"/>
                  <a:pt x="250825" y="3214782"/>
                  <a:pt x="62547" y="3365857"/>
                </a:cubicBezTo>
                <a:lnTo>
                  <a:pt x="0" y="3417168"/>
                </a:lnTo>
                <a:close/>
              </a:path>
            </a:pathLst>
          </a:custGeom>
          <a:solidFill>
            <a:srgbClr val="EDA6A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1408" y="6447135"/>
            <a:ext cx="949960" cy="172720"/>
            <a:chOff x="5428314" y="3582015"/>
            <a:chExt cx="949960" cy="172720"/>
          </a:xfrm>
        </p:grpSpPr>
        <p:sp>
          <p:nvSpPr>
            <p:cNvPr id="58" name="椭圆 57"/>
            <p:cNvSpPr/>
            <p:nvPr/>
          </p:nvSpPr>
          <p:spPr>
            <a:xfrm>
              <a:off x="5428314" y="3582015"/>
              <a:ext cx="172720" cy="172720"/>
            </a:xfrm>
            <a:prstGeom prst="ellipse">
              <a:avLst/>
            </a:prstGeom>
            <a:solidFill>
              <a:srgbClr val="766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5687394" y="3582015"/>
              <a:ext cx="172720" cy="172720"/>
            </a:xfrm>
            <a:prstGeom prst="ellipse">
              <a:avLst/>
            </a:prstGeom>
            <a:solidFill>
              <a:srgbClr val="DEC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5946474" y="3582015"/>
              <a:ext cx="172720" cy="172720"/>
            </a:xfrm>
            <a:prstGeom prst="ellipse">
              <a:avLst/>
            </a:prstGeom>
            <a:solidFill>
              <a:srgbClr val="F7E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6205554" y="3582015"/>
              <a:ext cx="172720" cy="172720"/>
            </a:xfrm>
            <a:prstGeom prst="ellipse">
              <a:avLst/>
            </a:prstGeom>
            <a:solidFill>
              <a:srgbClr val="EDA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86593" y="494419"/>
            <a:ext cx="2159566" cy="1162381"/>
            <a:chOff x="796388" y="646819"/>
            <a:chExt cx="2159566" cy="1162381"/>
          </a:xfrm>
        </p:grpSpPr>
        <p:sp>
          <p:nvSpPr>
            <p:cNvPr id="47" name="矩形 46"/>
            <p:cNvSpPr/>
            <p:nvPr/>
          </p:nvSpPr>
          <p:spPr>
            <a:xfrm>
              <a:off x="796388" y="1285980"/>
              <a:ext cx="215956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FC64F7A-FE7E-452E-9580-BFC759A4E058}"/>
                </a:ext>
              </a:extLst>
            </p:cNvPr>
            <p:cNvSpPr/>
            <p:nvPr/>
          </p:nvSpPr>
          <p:spPr>
            <a:xfrm>
              <a:off x="871803" y="646819"/>
              <a:ext cx="1506997" cy="80791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dist">
                <a:defRPr/>
              </a:pPr>
              <a:r>
                <a:rPr lang="zh-CN" altLang="en-US" sz="4800" spc="225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目录</a:t>
              </a:r>
              <a:endParaRPr sz="4800" spc="2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393520" y="1795561"/>
            <a:ext cx="4146824" cy="653165"/>
            <a:chOff x="4731180" y="1285980"/>
            <a:chExt cx="4146824" cy="653165"/>
          </a:xfrm>
        </p:grpSpPr>
        <p:sp>
          <p:nvSpPr>
            <p:cNvPr id="62" name="文本框 61"/>
            <p:cNvSpPr txBox="1"/>
            <p:nvPr/>
          </p:nvSpPr>
          <p:spPr>
            <a:xfrm>
              <a:off x="5442475" y="1294130"/>
              <a:ext cx="34355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选题和竞品分析</a:t>
              </a:r>
            </a:p>
          </p:txBody>
        </p:sp>
        <p:sp>
          <p:nvSpPr>
            <p:cNvPr id="3" name="椭圆 2"/>
            <p:cNvSpPr/>
            <p:nvPr/>
          </p:nvSpPr>
          <p:spPr>
            <a:xfrm>
              <a:off x="4731180" y="1285980"/>
              <a:ext cx="653165" cy="653165"/>
            </a:xfrm>
            <a:prstGeom prst="ellipse">
              <a:avLst/>
            </a:prstGeom>
            <a:solidFill>
              <a:srgbClr val="DEC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89310" y="1294130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168138" y="2957223"/>
            <a:ext cx="4219383" cy="653165"/>
            <a:chOff x="4731180" y="1285980"/>
            <a:chExt cx="4219383" cy="653165"/>
          </a:xfrm>
        </p:grpSpPr>
        <p:sp>
          <p:nvSpPr>
            <p:cNvPr id="29" name="文本框 28"/>
            <p:cNvSpPr txBox="1"/>
            <p:nvPr/>
          </p:nvSpPr>
          <p:spPr>
            <a:xfrm>
              <a:off x="5515034" y="1340302"/>
              <a:ext cx="34355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软件实现</a:t>
              </a:r>
            </a:p>
          </p:txBody>
        </p:sp>
        <p:sp>
          <p:nvSpPr>
            <p:cNvPr id="30" name="椭圆 29"/>
            <p:cNvSpPr/>
            <p:nvPr/>
          </p:nvSpPr>
          <p:spPr>
            <a:xfrm>
              <a:off x="4731180" y="1285980"/>
              <a:ext cx="653165" cy="653165"/>
            </a:xfrm>
            <a:prstGeom prst="ellipse">
              <a:avLst/>
            </a:prstGeom>
            <a:solidFill>
              <a:srgbClr val="DEC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789310" y="1294130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846159" y="4049649"/>
            <a:ext cx="4167747" cy="653165"/>
            <a:chOff x="4731180" y="1285980"/>
            <a:chExt cx="4167747" cy="653165"/>
          </a:xfrm>
        </p:grpSpPr>
        <p:sp>
          <p:nvSpPr>
            <p:cNvPr id="35" name="文本框 34"/>
            <p:cNvSpPr txBox="1"/>
            <p:nvPr/>
          </p:nvSpPr>
          <p:spPr>
            <a:xfrm>
              <a:off x="5463398" y="1294130"/>
              <a:ext cx="34355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软件演示</a:t>
              </a:r>
            </a:p>
          </p:txBody>
        </p:sp>
        <p:sp>
          <p:nvSpPr>
            <p:cNvPr id="36" name="椭圆 35"/>
            <p:cNvSpPr/>
            <p:nvPr/>
          </p:nvSpPr>
          <p:spPr>
            <a:xfrm>
              <a:off x="4731180" y="1285980"/>
              <a:ext cx="653165" cy="653165"/>
            </a:xfrm>
            <a:prstGeom prst="ellipse">
              <a:avLst/>
            </a:prstGeom>
            <a:solidFill>
              <a:srgbClr val="DEC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789310" y="1294130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0615896"/>
      </p:ext>
    </p:extLst>
  </p:cSld>
  <p:clrMapOvr>
    <a:masterClrMapping/>
  </p:clrMapOvr>
  <p:transition spd="slow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8"/>
          <p:cNvSpPr/>
          <p:nvPr/>
        </p:nvSpPr>
        <p:spPr>
          <a:xfrm>
            <a:off x="5646531" y="-1855063"/>
            <a:ext cx="7847390" cy="7097844"/>
          </a:xfrm>
          <a:custGeom>
            <a:avLst/>
            <a:gdLst>
              <a:gd name="connsiteX0" fmla="*/ 0 w 572159"/>
              <a:gd name="connsiteY0" fmla="*/ 269894 h 539787"/>
              <a:gd name="connsiteX1" fmla="*/ 286080 w 572159"/>
              <a:gd name="connsiteY1" fmla="*/ 0 h 539787"/>
              <a:gd name="connsiteX2" fmla="*/ 572160 w 572159"/>
              <a:gd name="connsiteY2" fmla="*/ 269894 h 539787"/>
              <a:gd name="connsiteX3" fmla="*/ 286080 w 572159"/>
              <a:gd name="connsiteY3" fmla="*/ 539788 h 539787"/>
              <a:gd name="connsiteX4" fmla="*/ 0 w 572159"/>
              <a:gd name="connsiteY4" fmla="*/ 269894 h 539787"/>
              <a:gd name="connsiteX0" fmla="*/ 10861 w 583021"/>
              <a:gd name="connsiteY0" fmla="*/ 308277 h 578171"/>
              <a:gd name="connsiteX1" fmla="*/ 82640 w 583021"/>
              <a:gd name="connsiteY1" fmla="*/ 30501 h 578171"/>
              <a:gd name="connsiteX2" fmla="*/ 296941 w 583021"/>
              <a:gd name="connsiteY2" fmla="*/ 38383 h 578171"/>
              <a:gd name="connsiteX3" fmla="*/ 583021 w 583021"/>
              <a:gd name="connsiteY3" fmla="*/ 308277 h 578171"/>
              <a:gd name="connsiteX4" fmla="*/ 296941 w 583021"/>
              <a:gd name="connsiteY4" fmla="*/ 578171 h 578171"/>
              <a:gd name="connsiteX5" fmla="*/ 10861 w 583021"/>
              <a:gd name="connsiteY5" fmla="*/ 308277 h 578171"/>
              <a:gd name="connsiteX0" fmla="*/ 72200 w 644360"/>
              <a:gd name="connsiteY0" fmla="*/ 308277 h 588437"/>
              <a:gd name="connsiteX1" fmla="*/ 143979 w 644360"/>
              <a:gd name="connsiteY1" fmla="*/ 30501 h 588437"/>
              <a:gd name="connsiteX2" fmla="*/ 358280 w 644360"/>
              <a:gd name="connsiteY2" fmla="*/ 38383 h 588437"/>
              <a:gd name="connsiteX3" fmla="*/ 644360 w 644360"/>
              <a:gd name="connsiteY3" fmla="*/ 308277 h 588437"/>
              <a:gd name="connsiteX4" fmla="*/ 358280 w 644360"/>
              <a:gd name="connsiteY4" fmla="*/ 578171 h 588437"/>
              <a:gd name="connsiteX5" fmla="*/ 14439 w 644360"/>
              <a:gd name="connsiteY5" fmla="*/ 510561 h 588437"/>
              <a:gd name="connsiteX6" fmla="*/ 72200 w 644360"/>
              <a:gd name="connsiteY6" fmla="*/ 308277 h 588437"/>
              <a:gd name="connsiteX0" fmla="*/ 82383 w 643113"/>
              <a:gd name="connsiteY0" fmla="*/ 254937 h 588437"/>
              <a:gd name="connsiteX1" fmla="*/ 142732 w 643113"/>
              <a:gd name="connsiteY1" fmla="*/ 30501 h 588437"/>
              <a:gd name="connsiteX2" fmla="*/ 357033 w 643113"/>
              <a:gd name="connsiteY2" fmla="*/ 38383 h 588437"/>
              <a:gd name="connsiteX3" fmla="*/ 643113 w 643113"/>
              <a:gd name="connsiteY3" fmla="*/ 308277 h 588437"/>
              <a:gd name="connsiteX4" fmla="*/ 357033 w 643113"/>
              <a:gd name="connsiteY4" fmla="*/ 578171 h 588437"/>
              <a:gd name="connsiteX5" fmla="*/ 13192 w 643113"/>
              <a:gd name="connsiteY5" fmla="*/ 510561 h 588437"/>
              <a:gd name="connsiteX6" fmla="*/ 82383 w 643113"/>
              <a:gd name="connsiteY6" fmla="*/ 254937 h 588437"/>
              <a:gd name="connsiteX0" fmla="*/ 97050 w 657780"/>
              <a:gd name="connsiteY0" fmla="*/ 254937 h 588437"/>
              <a:gd name="connsiteX1" fmla="*/ 157399 w 657780"/>
              <a:gd name="connsiteY1" fmla="*/ 30501 h 588437"/>
              <a:gd name="connsiteX2" fmla="*/ 371700 w 657780"/>
              <a:gd name="connsiteY2" fmla="*/ 38383 h 588437"/>
              <a:gd name="connsiteX3" fmla="*/ 657780 w 657780"/>
              <a:gd name="connsiteY3" fmla="*/ 308277 h 588437"/>
              <a:gd name="connsiteX4" fmla="*/ 371700 w 657780"/>
              <a:gd name="connsiteY4" fmla="*/ 578171 h 588437"/>
              <a:gd name="connsiteX5" fmla="*/ 27859 w 657780"/>
              <a:gd name="connsiteY5" fmla="*/ 510561 h 588437"/>
              <a:gd name="connsiteX6" fmla="*/ 97050 w 657780"/>
              <a:gd name="connsiteY6" fmla="*/ 254937 h 588437"/>
              <a:gd name="connsiteX0" fmla="*/ 97050 w 657780"/>
              <a:gd name="connsiteY0" fmla="*/ 254937 h 594951"/>
              <a:gd name="connsiteX1" fmla="*/ 157399 w 657780"/>
              <a:gd name="connsiteY1" fmla="*/ 30501 h 594951"/>
              <a:gd name="connsiteX2" fmla="*/ 371700 w 657780"/>
              <a:gd name="connsiteY2" fmla="*/ 38383 h 594951"/>
              <a:gd name="connsiteX3" fmla="*/ 657780 w 657780"/>
              <a:gd name="connsiteY3" fmla="*/ 308277 h 594951"/>
              <a:gd name="connsiteX4" fmla="*/ 371700 w 657780"/>
              <a:gd name="connsiteY4" fmla="*/ 578171 h 594951"/>
              <a:gd name="connsiteX5" fmla="*/ 27859 w 657780"/>
              <a:gd name="connsiteY5" fmla="*/ 510561 h 594951"/>
              <a:gd name="connsiteX6" fmla="*/ 97050 w 657780"/>
              <a:gd name="connsiteY6" fmla="*/ 254937 h 59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7780" h="594951">
                <a:moveTo>
                  <a:pt x="97050" y="254937"/>
                </a:moveTo>
                <a:cubicBezTo>
                  <a:pt x="206270" y="209217"/>
                  <a:pt x="109719" y="75483"/>
                  <a:pt x="157399" y="30501"/>
                </a:cubicBezTo>
                <a:cubicBezTo>
                  <a:pt x="205079" y="-14481"/>
                  <a:pt x="288303" y="-7913"/>
                  <a:pt x="371700" y="38383"/>
                </a:cubicBezTo>
                <a:cubicBezTo>
                  <a:pt x="455097" y="84679"/>
                  <a:pt x="657780" y="159219"/>
                  <a:pt x="657780" y="308277"/>
                </a:cubicBezTo>
                <a:cubicBezTo>
                  <a:pt x="657780" y="457335"/>
                  <a:pt x="476687" y="544457"/>
                  <a:pt x="371700" y="578171"/>
                </a:cubicBezTo>
                <a:cubicBezTo>
                  <a:pt x="266713" y="611885"/>
                  <a:pt x="113639" y="597453"/>
                  <a:pt x="27859" y="510561"/>
                </a:cubicBezTo>
                <a:cubicBezTo>
                  <a:pt x="-19821" y="465579"/>
                  <a:pt x="-12170" y="300657"/>
                  <a:pt x="97050" y="254937"/>
                </a:cubicBezTo>
                <a:close/>
              </a:path>
            </a:pathLst>
          </a:cu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16378" y="253862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rPr>
              <a:t>1.1 </a:t>
            </a: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rPr>
              <a:t>选题</a:t>
            </a:r>
          </a:p>
        </p:txBody>
      </p:sp>
      <p:sp>
        <p:nvSpPr>
          <p:cNvPr id="22" name="椭圆 8"/>
          <p:cNvSpPr/>
          <p:nvPr/>
        </p:nvSpPr>
        <p:spPr>
          <a:xfrm>
            <a:off x="5500310" y="-1233018"/>
            <a:ext cx="7288590" cy="6592418"/>
          </a:xfrm>
          <a:custGeom>
            <a:avLst/>
            <a:gdLst>
              <a:gd name="connsiteX0" fmla="*/ 0 w 572159"/>
              <a:gd name="connsiteY0" fmla="*/ 269894 h 539787"/>
              <a:gd name="connsiteX1" fmla="*/ 286080 w 572159"/>
              <a:gd name="connsiteY1" fmla="*/ 0 h 539787"/>
              <a:gd name="connsiteX2" fmla="*/ 572160 w 572159"/>
              <a:gd name="connsiteY2" fmla="*/ 269894 h 539787"/>
              <a:gd name="connsiteX3" fmla="*/ 286080 w 572159"/>
              <a:gd name="connsiteY3" fmla="*/ 539788 h 539787"/>
              <a:gd name="connsiteX4" fmla="*/ 0 w 572159"/>
              <a:gd name="connsiteY4" fmla="*/ 269894 h 539787"/>
              <a:gd name="connsiteX0" fmla="*/ 10861 w 583021"/>
              <a:gd name="connsiteY0" fmla="*/ 308277 h 578171"/>
              <a:gd name="connsiteX1" fmla="*/ 82640 w 583021"/>
              <a:gd name="connsiteY1" fmla="*/ 30501 h 578171"/>
              <a:gd name="connsiteX2" fmla="*/ 296941 w 583021"/>
              <a:gd name="connsiteY2" fmla="*/ 38383 h 578171"/>
              <a:gd name="connsiteX3" fmla="*/ 583021 w 583021"/>
              <a:gd name="connsiteY3" fmla="*/ 308277 h 578171"/>
              <a:gd name="connsiteX4" fmla="*/ 296941 w 583021"/>
              <a:gd name="connsiteY4" fmla="*/ 578171 h 578171"/>
              <a:gd name="connsiteX5" fmla="*/ 10861 w 583021"/>
              <a:gd name="connsiteY5" fmla="*/ 308277 h 578171"/>
              <a:gd name="connsiteX0" fmla="*/ 72200 w 644360"/>
              <a:gd name="connsiteY0" fmla="*/ 308277 h 588437"/>
              <a:gd name="connsiteX1" fmla="*/ 143979 w 644360"/>
              <a:gd name="connsiteY1" fmla="*/ 30501 h 588437"/>
              <a:gd name="connsiteX2" fmla="*/ 358280 w 644360"/>
              <a:gd name="connsiteY2" fmla="*/ 38383 h 588437"/>
              <a:gd name="connsiteX3" fmla="*/ 644360 w 644360"/>
              <a:gd name="connsiteY3" fmla="*/ 308277 h 588437"/>
              <a:gd name="connsiteX4" fmla="*/ 358280 w 644360"/>
              <a:gd name="connsiteY4" fmla="*/ 578171 h 588437"/>
              <a:gd name="connsiteX5" fmla="*/ 14439 w 644360"/>
              <a:gd name="connsiteY5" fmla="*/ 510561 h 588437"/>
              <a:gd name="connsiteX6" fmla="*/ 72200 w 644360"/>
              <a:gd name="connsiteY6" fmla="*/ 308277 h 588437"/>
              <a:gd name="connsiteX0" fmla="*/ 82383 w 643113"/>
              <a:gd name="connsiteY0" fmla="*/ 254937 h 588437"/>
              <a:gd name="connsiteX1" fmla="*/ 142732 w 643113"/>
              <a:gd name="connsiteY1" fmla="*/ 30501 h 588437"/>
              <a:gd name="connsiteX2" fmla="*/ 357033 w 643113"/>
              <a:gd name="connsiteY2" fmla="*/ 38383 h 588437"/>
              <a:gd name="connsiteX3" fmla="*/ 643113 w 643113"/>
              <a:gd name="connsiteY3" fmla="*/ 308277 h 588437"/>
              <a:gd name="connsiteX4" fmla="*/ 357033 w 643113"/>
              <a:gd name="connsiteY4" fmla="*/ 578171 h 588437"/>
              <a:gd name="connsiteX5" fmla="*/ 13192 w 643113"/>
              <a:gd name="connsiteY5" fmla="*/ 510561 h 588437"/>
              <a:gd name="connsiteX6" fmla="*/ 82383 w 643113"/>
              <a:gd name="connsiteY6" fmla="*/ 254937 h 588437"/>
              <a:gd name="connsiteX0" fmla="*/ 97050 w 657780"/>
              <a:gd name="connsiteY0" fmla="*/ 254937 h 588437"/>
              <a:gd name="connsiteX1" fmla="*/ 157399 w 657780"/>
              <a:gd name="connsiteY1" fmla="*/ 30501 h 588437"/>
              <a:gd name="connsiteX2" fmla="*/ 371700 w 657780"/>
              <a:gd name="connsiteY2" fmla="*/ 38383 h 588437"/>
              <a:gd name="connsiteX3" fmla="*/ 657780 w 657780"/>
              <a:gd name="connsiteY3" fmla="*/ 308277 h 588437"/>
              <a:gd name="connsiteX4" fmla="*/ 371700 w 657780"/>
              <a:gd name="connsiteY4" fmla="*/ 578171 h 588437"/>
              <a:gd name="connsiteX5" fmla="*/ 27859 w 657780"/>
              <a:gd name="connsiteY5" fmla="*/ 510561 h 588437"/>
              <a:gd name="connsiteX6" fmla="*/ 97050 w 657780"/>
              <a:gd name="connsiteY6" fmla="*/ 254937 h 588437"/>
              <a:gd name="connsiteX0" fmla="*/ 97050 w 657780"/>
              <a:gd name="connsiteY0" fmla="*/ 254937 h 594951"/>
              <a:gd name="connsiteX1" fmla="*/ 157399 w 657780"/>
              <a:gd name="connsiteY1" fmla="*/ 30501 h 594951"/>
              <a:gd name="connsiteX2" fmla="*/ 371700 w 657780"/>
              <a:gd name="connsiteY2" fmla="*/ 38383 h 594951"/>
              <a:gd name="connsiteX3" fmla="*/ 657780 w 657780"/>
              <a:gd name="connsiteY3" fmla="*/ 308277 h 594951"/>
              <a:gd name="connsiteX4" fmla="*/ 371700 w 657780"/>
              <a:gd name="connsiteY4" fmla="*/ 578171 h 594951"/>
              <a:gd name="connsiteX5" fmla="*/ 27859 w 657780"/>
              <a:gd name="connsiteY5" fmla="*/ 510561 h 594951"/>
              <a:gd name="connsiteX6" fmla="*/ 97050 w 657780"/>
              <a:gd name="connsiteY6" fmla="*/ 254937 h 59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7780" h="594951">
                <a:moveTo>
                  <a:pt x="97050" y="254937"/>
                </a:moveTo>
                <a:cubicBezTo>
                  <a:pt x="206270" y="209217"/>
                  <a:pt x="109719" y="75483"/>
                  <a:pt x="157399" y="30501"/>
                </a:cubicBezTo>
                <a:cubicBezTo>
                  <a:pt x="205079" y="-14481"/>
                  <a:pt x="288303" y="-7913"/>
                  <a:pt x="371700" y="38383"/>
                </a:cubicBezTo>
                <a:cubicBezTo>
                  <a:pt x="455097" y="84679"/>
                  <a:pt x="657780" y="159219"/>
                  <a:pt x="657780" y="308277"/>
                </a:cubicBezTo>
                <a:cubicBezTo>
                  <a:pt x="657780" y="457335"/>
                  <a:pt x="476687" y="544457"/>
                  <a:pt x="371700" y="578171"/>
                </a:cubicBezTo>
                <a:cubicBezTo>
                  <a:pt x="266713" y="611885"/>
                  <a:pt x="113639" y="597453"/>
                  <a:pt x="27859" y="510561"/>
                </a:cubicBezTo>
                <a:cubicBezTo>
                  <a:pt x="-19821" y="465579"/>
                  <a:pt x="-12170" y="300657"/>
                  <a:pt x="97050" y="254937"/>
                </a:cubicBezTo>
                <a:close/>
              </a:path>
            </a:pathLst>
          </a:custGeom>
          <a:blipFill dpi="0" rotWithShape="1">
            <a:blip r:embed="rId3"/>
            <a:srcRect/>
            <a:tile tx="800735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5498" y="99841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小星球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566418" y="5779889"/>
            <a:ext cx="949960" cy="172720"/>
            <a:chOff x="5428314" y="3582015"/>
            <a:chExt cx="949960" cy="172720"/>
          </a:xfrm>
        </p:grpSpPr>
        <p:sp>
          <p:nvSpPr>
            <p:cNvPr id="28" name="椭圆 27"/>
            <p:cNvSpPr/>
            <p:nvPr/>
          </p:nvSpPr>
          <p:spPr>
            <a:xfrm>
              <a:off x="5428314" y="3582015"/>
              <a:ext cx="172720" cy="172720"/>
            </a:xfrm>
            <a:prstGeom prst="ellipse">
              <a:avLst/>
            </a:prstGeom>
            <a:solidFill>
              <a:srgbClr val="766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687394" y="3582015"/>
              <a:ext cx="172720" cy="172720"/>
            </a:xfrm>
            <a:prstGeom prst="ellipse">
              <a:avLst/>
            </a:prstGeom>
            <a:solidFill>
              <a:srgbClr val="DEC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946474" y="3582015"/>
              <a:ext cx="172720" cy="172720"/>
            </a:xfrm>
            <a:prstGeom prst="ellipse">
              <a:avLst/>
            </a:prstGeom>
            <a:solidFill>
              <a:srgbClr val="F7E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6205554" y="3582015"/>
              <a:ext cx="172720" cy="172720"/>
            </a:xfrm>
            <a:prstGeom prst="ellipse">
              <a:avLst/>
            </a:prstGeom>
            <a:solidFill>
              <a:srgbClr val="EDA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77AF554-0B13-4F24-BBCF-949530BC5AC1}"/>
              </a:ext>
            </a:extLst>
          </p:cNvPr>
          <p:cNvGrpSpPr/>
          <p:nvPr/>
        </p:nvGrpSpPr>
        <p:grpSpPr>
          <a:xfrm>
            <a:off x="879515" y="3180125"/>
            <a:ext cx="2476806" cy="2106486"/>
            <a:chOff x="879515" y="3180125"/>
            <a:chExt cx="2476806" cy="210648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D1764A41-6B78-417E-B670-20106745CF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858" y="3180125"/>
              <a:ext cx="497749" cy="497749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rgbClr val="EABFB5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DA00CE7-0108-4AF9-AA71-D2FE2C775C7C}"/>
                </a:ext>
              </a:extLst>
            </p:cNvPr>
            <p:cNvSpPr txBox="1"/>
            <p:nvPr/>
          </p:nvSpPr>
          <p:spPr>
            <a:xfrm>
              <a:off x="1555828" y="3244333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属于自己的空间</a:t>
              </a:r>
            </a:p>
          </p:txBody>
        </p:sp>
        <p:sp>
          <p:nvSpPr>
            <p:cNvPr id="19" name="Freeform 103">
              <a:extLst>
                <a:ext uri="{FF2B5EF4-FFF2-40B4-BE49-F238E27FC236}">
                  <a16:creationId xmlns:a16="http://schemas.microsoft.com/office/drawing/2014/main" id="{7CA71383-58D0-4E22-B734-2BD4AFFC5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2560" y="3936054"/>
              <a:ext cx="356343" cy="524723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rgbClr val="766379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形 3" descr="耳机">
              <a:extLst>
                <a:ext uri="{FF2B5EF4-FFF2-40B4-BE49-F238E27FC236}">
                  <a16:creationId xmlns:a16="http://schemas.microsoft.com/office/drawing/2014/main" id="{1590C4BC-5E15-4DC7-B35D-BC0929259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9515" y="4707361"/>
              <a:ext cx="579250" cy="579250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E922D89-3B87-47DA-BD45-F0D1A33C52C3}"/>
                </a:ext>
              </a:extLst>
            </p:cNvPr>
            <p:cNvSpPr txBox="1"/>
            <p:nvPr/>
          </p:nvSpPr>
          <p:spPr>
            <a:xfrm>
              <a:off x="1555828" y="4013749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记录心情和灵感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6979EAC-EA3B-4951-A72D-D2D5297096B6}"/>
                </a:ext>
              </a:extLst>
            </p:cNvPr>
            <p:cNvSpPr txBox="1"/>
            <p:nvPr/>
          </p:nvSpPr>
          <p:spPr>
            <a:xfrm>
              <a:off x="1555827" y="481224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享受音乐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59435A8-3267-482B-AC28-F3EAE75BA42F}"/>
              </a:ext>
            </a:extLst>
          </p:cNvPr>
          <p:cNvGrpSpPr/>
          <p:nvPr/>
        </p:nvGrpSpPr>
        <p:grpSpPr>
          <a:xfrm>
            <a:off x="825497" y="1367743"/>
            <a:ext cx="4821033" cy="1608132"/>
            <a:chOff x="825497" y="1367743"/>
            <a:chExt cx="4821033" cy="1608132"/>
          </a:xfrm>
        </p:grpSpPr>
        <p:sp>
          <p:nvSpPr>
            <p:cNvPr id="25" name="矩形 24"/>
            <p:cNvSpPr/>
            <p:nvPr/>
          </p:nvSpPr>
          <p:spPr>
            <a:xfrm>
              <a:off x="825497" y="1367743"/>
              <a:ext cx="4821033" cy="1023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/>
                <a:t>我们小组认为，在信息爆炸的时代，人们更需要</a:t>
              </a:r>
              <a:r>
                <a:rPr lang="zh-CN" altLang="zh-CN" sz="1400" dirty="0"/>
                <a:t>在网络中有一块安静的地方去安静的思考和享受生活</a:t>
              </a:r>
              <a:r>
                <a:rPr lang="zh-CN" altLang="en-US" sz="1400" dirty="0"/>
                <a:t>。从这个思路出发，我们选取了记录以及音乐的形式作为自我世界的表现。</a:t>
              </a:r>
              <a:endParaRPr lang="en-US" altLang="zh-CN" sz="1400" dirty="0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0E50D71-9148-4A95-8D71-41EBE9A49EBD}"/>
                </a:ext>
              </a:extLst>
            </p:cNvPr>
            <p:cNvSpPr txBox="1"/>
            <p:nvPr/>
          </p:nvSpPr>
          <p:spPr>
            <a:xfrm>
              <a:off x="825497" y="2391100"/>
              <a:ext cx="46748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+mn-ea"/>
                </a:rPr>
                <a:t>记录：回到最原始的文字记录方式</a:t>
              </a:r>
              <a:endParaRPr lang="en-US" altLang="zh-CN" sz="1600" dirty="0">
                <a:latin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+mn-ea"/>
                </a:rPr>
                <a:t>音乐：情绪表达的另一种方式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975038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uimaker.com/uploads/allimg/130910/1_130910092105_1.png">
            <a:extLst>
              <a:ext uri="{FF2B5EF4-FFF2-40B4-BE49-F238E27FC236}">
                <a16:creationId xmlns:a16="http://schemas.microsoft.com/office/drawing/2014/main" id="{5A8BCC61-2071-477E-A5FD-483C579B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430" y="1334922"/>
            <a:ext cx="5990756" cy="407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: 圆角 5">
            <a:extLst>
              <a:ext uri="{FF2B5EF4-FFF2-40B4-BE49-F238E27FC236}">
                <a16:creationId xmlns:a16="http://schemas.microsoft.com/office/drawing/2014/main" id="{8AD8A203-24C1-4E7D-8299-0D687C7FF9D9}"/>
              </a:ext>
            </a:extLst>
          </p:cNvPr>
          <p:cNvSpPr/>
          <p:nvPr/>
        </p:nvSpPr>
        <p:spPr>
          <a:xfrm>
            <a:off x="633324" y="1007570"/>
            <a:ext cx="654704" cy="654704"/>
          </a:xfrm>
          <a:prstGeom prst="roundRect">
            <a:avLst/>
          </a:prstGeom>
          <a:noFill/>
          <a:ln>
            <a:solidFill>
              <a:srgbClr val="EABFB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D45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7033E6-0D7D-405D-B4D6-B2C13B773F7D}"/>
              </a:ext>
            </a:extLst>
          </p:cNvPr>
          <p:cNvSpPr txBox="1"/>
          <p:nvPr/>
        </p:nvSpPr>
        <p:spPr>
          <a:xfrm>
            <a:off x="1421231" y="1325900"/>
            <a:ext cx="3360822" cy="33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网易云音乐，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QQ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音乐等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E5E90A-49AD-47C5-AE5C-0715C778D268}"/>
              </a:ext>
            </a:extLst>
          </p:cNvPr>
          <p:cNvSpPr txBox="1"/>
          <p:nvPr/>
        </p:nvSpPr>
        <p:spPr>
          <a:xfrm>
            <a:off x="1409166" y="1008711"/>
            <a:ext cx="205041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常用音乐软件</a:t>
            </a:r>
          </a:p>
        </p:txBody>
      </p:sp>
      <p:sp>
        <p:nvSpPr>
          <p:cNvPr id="14" name="图文框 13">
            <a:extLst>
              <a:ext uri="{FF2B5EF4-FFF2-40B4-BE49-F238E27FC236}">
                <a16:creationId xmlns:a16="http://schemas.microsoft.com/office/drawing/2014/main" id="{D18947DD-6CFC-4D72-8D50-93147F54E838}"/>
              </a:ext>
            </a:extLst>
          </p:cNvPr>
          <p:cNvSpPr/>
          <p:nvPr/>
        </p:nvSpPr>
        <p:spPr>
          <a:xfrm>
            <a:off x="6581963" y="800100"/>
            <a:ext cx="4727691" cy="4998564"/>
          </a:xfrm>
          <a:prstGeom prst="frame">
            <a:avLst>
              <a:gd name="adj1" fmla="val 825"/>
            </a:avLst>
          </a:prstGeom>
          <a:solidFill>
            <a:srgbClr val="EDA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16378" y="253862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rPr>
              <a:t>1.2 </a:t>
            </a: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851tegakizatsu" panose="02000600000000000000" pitchFamily="2" charset="-128"/>
              </a:rPr>
              <a:t>竞品分析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00C21D-3F9E-4873-A7E8-1FE99898F647}"/>
              </a:ext>
            </a:extLst>
          </p:cNvPr>
          <p:cNvSpPr/>
          <p:nvPr/>
        </p:nvSpPr>
        <p:spPr>
          <a:xfrm>
            <a:off x="629167" y="1803750"/>
            <a:ext cx="5086578" cy="3611083"/>
          </a:xfrm>
          <a:prstGeom prst="rect">
            <a:avLst/>
          </a:prstGeom>
          <a:solidFill>
            <a:srgbClr val="F6E0DB"/>
          </a:solidFill>
          <a:ln>
            <a:solidFill>
              <a:srgbClr val="F7EFE9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开放，隐私性较差</a:t>
            </a:r>
            <a:endParaRPr lang="en-US" altLang="zh-CN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容易因为别人的评论带偏</a:t>
            </a:r>
            <a:endParaRPr lang="en-US" altLang="zh-CN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商业气息浓重</a:t>
            </a:r>
            <a:endParaRPr lang="en-US" altLang="zh-CN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缺少记录功能</a:t>
            </a:r>
          </a:p>
        </p:txBody>
      </p:sp>
    </p:spTree>
    <p:extLst>
      <p:ext uri="{BB962C8B-B14F-4D97-AF65-F5344CB8AC3E}">
        <p14:creationId xmlns:p14="http://schemas.microsoft.com/office/powerpoint/2010/main" val="2409353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5">
            <a:extLst>
              <a:ext uri="{FF2B5EF4-FFF2-40B4-BE49-F238E27FC236}">
                <a16:creationId xmlns:a16="http://schemas.microsoft.com/office/drawing/2014/main" id="{8AD8A203-24C1-4E7D-8299-0D687C7FF9D9}"/>
              </a:ext>
            </a:extLst>
          </p:cNvPr>
          <p:cNvSpPr/>
          <p:nvPr/>
        </p:nvSpPr>
        <p:spPr>
          <a:xfrm>
            <a:off x="633324" y="1007570"/>
            <a:ext cx="654704" cy="654704"/>
          </a:xfrm>
          <a:prstGeom prst="roundRect">
            <a:avLst/>
          </a:prstGeom>
          <a:noFill/>
          <a:ln>
            <a:solidFill>
              <a:srgbClr val="EABFB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D45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E5E90A-49AD-47C5-AE5C-0715C778D268}"/>
              </a:ext>
            </a:extLst>
          </p:cNvPr>
          <p:cNvSpPr txBox="1"/>
          <p:nvPr/>
        </p:nvSpPr>
        <p:spPr>
          <a:xfrm>
            <a:off x="1421231" y="1000465"/>
            <a:ext cx="3372887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音乐推荐软件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516378" y="253862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rPr>
              <a:t>1.2 </a:t>
            </a: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851tegakizatsu" panose="02000600000000000000" pitchFamily="2" charset="-128"/>
              </a:rPr>
              <a:t>竞品分析</a:t>
            </a:r>
          </a:p>
        </p:txBody>
      </p:sp>
      <p:sp>
        <p:nvSpPr>
          <p:cNvPr id="8" name="矩形: 圆角 5">
            <a:extLst>
              <a:ext uri="{FF2B5EF4-FFF2-40B4-BE49-F238E27FC236}">
                <a16:creationId xmlns:a16="http://schemas.microsoft.com/office/drawing/2014/main" id="{FA932950-0D34-4F96-A455-F9BFA1491A02}"/>
              </a:ext>
            </a:extLst>
          </p:cNvPr>
          <p:cNvSpPr/>
          <p:nvPr/>
        </p:nvSpPr>
        <p:spPr>
          <a:xfrm>
            <a:off x="633728" y="3294651"/>
            <a:ext cx="654704" cy="654704"/>
          </a:xfrm>
          <a:prstGeom prst="roundRect">
            <a:avLst/>
          </a:prstGeom>
          <a:noFill/>
          <a:ln>
            <a:solidFill>
              <a:srgbClr val="EABFB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D45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D0F125-4D9C-4898-81A0-FCA541755E9A}"/>
              </a:ext>
            </a:extLst>
          </p:cNvPr>
          <p:cNvSpPr txBox="1"/>
          <p:nvPr/>
        </p:nvSpPr>
        <p:spPr>
          <a:xfrm>
            <a:off x="1367329" y="3317197"/>
            <a:ext cx="3372887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日记软件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27F7E1-B40A-4FCD-84B2-C3C68208B511}"/>
              </a:ext>
            </a:extLst>
          </p:cNvPr>
          <p:cNvSpPr/>
          <p:nvPr/>
        </p:nvSpPr>
        <p:spPr>
          <a:xfrm>
            <a:off x="633324" y="4205693"/>
            <a:ext cx="5086578" cy="1235324"/>
          </a:xfrm>
          <a:prstGeom prst="rect">
            <a:avLst/>
          </a:prstGeom>
          <a:solidFill>
            <a:srgbClr val="F6E0DB"/>
          </a:solidFill>
          <a:ln>
            <a:solidFill>
              <a:srgbClr val="F7EFE9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功能较少</a:t>
            </a:r>
            <a:endParaRPr lang="en-US" altLang="zh-CN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个人倾向高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BDC426-E7EE-4235-8F29-3CE80202ED85}"/>
              </a:ext>
            </a:extLst>
          </p:cNvPr>
          <p:cNvSpPr txBox="1"/>
          <p:nvPr/>
        </p:nvSpPr>
        <p:spPr>
          <a:xfrm>
            <a:off x="1421231" y="1325900"/>
            <a:ext cx="3360822" cy="33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Fly Music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557B0E-B154-47E1-875B-C9E8B20DFAB7}"/>
              </a:ext>
            </a:extLst>
          </p:cNvPr>
          <p:cNvSpPr/>
          <p:nvPr/>
        </p:nvSpPr>
        <p:spPr>
          <a:xfrm>
            <a:off x="633324" y="1802990"/>
            <a:ext cx="5086578" cy="1235324"/>
          </a:xfrm>
          <a:prstGeom prst="rect">
            <a:avLst/>
          </a:prstGeom>
          <a:solidFill>
            <a:srgbClr val="F6E0DB"/>
          </a:solidFill>
          <a:ln>
            <a:solidFill>
              <a:srgbClr val="F7EFE9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没有相关推荐歌曲功能</a:t>
            </a:r>
            <a:endParaRPr lang="en-US" altLang="zh-CN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个人倾向低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C128D2-468E-4D18-A344-3C020FEE5DD2}"/>
              </a:ext>
            </a:extLst>
          </p:cNvPr>
          <p:cNvSpPr txBox="1"/>
          <p:nvPr/>
        </p:nvSpPr>
        <p:spPr>
          <a:xfrm>
            <a:off x="1395866" y="3669111"/>
            <a:ext cx="3360822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EMMO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4EF2F8-49F3-4FE0-982F-0B06AA1FC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010" y="3181836"/>
            <a:ext cx="3100340" cy="32830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9B78576-D8F1-4ADE-B972-9061DD96F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407" y="577027"/>
            <a:ext cx="3115131" cy="319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6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516378" y="253862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rPr>
              <a:t>1.3 </a:t>
            </a: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rPr>
              <a:t>主要功能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36610" y="5632563"/>
            <a:ext cx="949960" cy="172720"/>
            <a:chOff x="5428314" y="3582015"/>
            <a:chExt cx="949960" cy="172720"/>
          </a:xfrm>
        </p:grpSpPr>
        <p:sp>
          <p:nvSpPr>
            <p:cNvPr id="28" name="椭圆 27"/>
            <p:cNvSpPr/>
            <p:nvPr/>
          </p:nvSpPr>
          <p:spPr>
            <a:xfrm>
              <a:off x="5428314" y="3582015"/>
              <a:ext cx="172720" cy="172720"/>
            </a:xfrm>
            <a:prstGeom prst="ellipse">
              <a:avLst/>
            </a:prstGeom>
            <a:solidFill>
              <a:srgbClr val="766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687394" y="3582015"/>
              <a:ext cx="172720" cy="172720"/>
            </a:xfrm>
            <a:prstGeom prst="ellipse">
              <a:avLst/>
            </a:prstGeom>
            <a:solidFill>
              <a:srgbClr val="DEC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946474" y="3582015"/>
              <a:ext cx="172720" cy="172720"/>
            </a:xfrm>
            <a:prstGeom prst="ellipse">
              <a:avLst/>
            </a:prstGeom>
            <a:solidFill>
              <a:srgbClr val="F7E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6205554" y="3582015"/>
              <a:ext cx="172720" cy="172720"/>
            </a:xfrm>
            <a:prstGeom prst="ellipse">
              <a:avLst/>
            </a:prstGeom>
            <a:solidFill>
              <a:srgbClr val="EDA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: 圆角 5">
            <a:extLst>
              <a:ext uri="{FF2B5EF4-FFF2-40B4-BE49-F238E27FC236}">
                <a16:creationId xmlns:a16="http://schemas.microsoft.com/office/drawing/2014/main" id="{0477F9D0-F4CE-472B-924B-C64E115679CB}"/>
              </a:ext>
            </a:extLst>
          </p:cNvPr>
          <p:cNvSpPr/>
          <p:nvPr/>
        </p:nvSpPr>
        <p:spPr>
          <a:xfrm>
            <a:off x="568410" y="1216241"/>
            <a:ext cx="654704" cy="654704"/>
          </a:xfrm>
          <a:prstGeom prst="roundRect">
            <a:avLst/>
          </a:prstGeom>
          <a:noFill/>
          <a:ln>
            <a:solidFill>
              <a:srgbClr val="EABFB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D45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3F5B2A1-36F9-486B-A8F2-16A0AFCF2155}"/>
              </a:ext>
            </a:extLst>
          </p:cNvPr>
          <p:cNvSpPr txBox="1"/>
          <p:nvPr/>
        </p:nvSpPr>
        <p:spPr>
          <a:xfrm>
            <a:off x="1348251" y="1303912"/>
            <a:ext cx="205041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记录心情</a:t>
            </a:r>
          </a:p>
        </p:txBody>
      </p:sp>
      <p:sp>
        <p:nvSpPr>
          <p:cNvPr id="16" name="矩形: 圆角 5">
            <a:extLst>
              <a:ext uri="{FF2B5EF4-FFF2-40B4-BE49-F238E27FC236}">
                <a16:creationId xmlns:a16="http://schemas.microsoft.com/office/drawing/2014/main" id="{0024C560-C7F9-462F-87FA-C6DEA60B9596}"/>
              </a:ext>
            </a:extLst>
          </p:cNvPr>
          <p:cNvSpPr/>
          <p:nvPr/>
        </p:nvSpPr>
        <p:spPr>
          <a:xfrm>
            <a:off x="572410" y="2774296"/>
            <a:ext cx="654704" cy="654704"/>
          </a:xfrm>
          <a:prstGeom prst="roundRect">
            <a:avLst/>
          </a:prstGeom>
          <a:noFill/>
          <a:ln>
            <a:solidFill>
              <a:srgbClr val="EABFB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D45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5A5810-9F07-4AC0-BD1B-2F269FE4A343}"/>
              </a:ext>
            </a:extLst>
          </p:cNvPr>
          <p:cNvSpPr txBox="1"/>
          <p:nvPr/>
        </p:nvSpPr>
        <p:spPr>
          <a:xfrm>
            <a:off x="1348251" y="2870815"/>
            <a:ext cx="205041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日记功能</a:t>
            </a:r>
          </a:p>
        </p:txBody>
      </p:sp>
      <p:sp>
        <p:nvSpPr>
          <p:cNvPr id="19" name="矩形: 圆角 5">
            <a:extLst>
              <a:ext uri="{FF2B5EF4-FFF2-40B4-BE49-F238E27FC236}">
                <a16:creationId xmlns:a16="http://schemas.microsoft.com/office/drawing/2014/main" id="{BF5786C7-D915-4CAD-9125-7B88C348FC7A}"/>
              </a:ext>
            </a:extLst>
          </p:cNvPr>
          <p:cNvSpPr/>
          <p:nvPr/>
        </p:nvSpPr>
        <p:spPr>
          <a:xfrm>
            <a:off x="572410" y="4507127"/>
            <a:ext cx="654704" cy="654704"/>
          </a:xfrm>
          <a:prstGeom prst="roundRect">
            <a:avLst/>
          </a:prstGeom>
          <a:noFill/>
          <a:ln>
            <a:solidFill>
              <a:srgbClr val="EABFB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D45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D69953-B22B-4249-837B-5CEF05ED820D}"/>
              </a:ext>
            </a:extLst>
          </p:cNvPr>
          <p:cNvSpPr txBox="1"/>
          <p:nvPr/>
        </p:nvSpPr>
        <p:spPr>
          <a:xfrm>
            <a:off x="1348251" y="4603646"/>
            <a:ext cx="205041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推荐音乐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0D6633-89E1-4A8D-BA2B-A7EAB8F2E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66" y="900193"/>
            <a:ext cx="2240056" cy="48480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F2E8D8-2DD5-485C-98C5-E30D62F34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52" y="900191"/>
            <a:ext cx="2240057" cy="48480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F193FB-6491-485E-AC85-F7A9C635F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109" y="900193"/>
            <a:ext cx="2240056" cy="48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72720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47364" y="366234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851tegakizatsu" panose="02000600000000000000" pitchFamily="2" charset="-128"/>
              </a:rPr>
              <a:t>2 </a:t>
            </a: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851tegakizatsu" panose="02000600000000000000" pitchFamily="2" charset="-128"/>
              </a:rPr>
              <a:t>实现 </a:t>
            </a:r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851tegakizatsu" panose="02000600000000000000" pitchFamily="2" charset="-128"/>
              </a:rPr>
              <a:t>– </a:t>
            </a: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851tegakizatsu" panose="02000600000000000000" pitchFamily="2" charset="-128"/>
              </a:rPr>
              <a:t>技术栈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201924" y="5604571"/>
            <a:ext cx="949960" cy="172720"/>
            <a:chOff x="5428314" y="3582015"/>
            <a:chExt cx="949960" cy="172720"/>
          </a:xfrm>
        </p:grpSpPr>
        <p:sp>
          <p:nvSpPr>
            <p:cNvPr id="28" name="椭圆 27"/>
            <p:cNvSpPr/>
            <p:nvPr/>
          </p:nvSpPr>
          <p:spPr>
            <a:xfrm>
              <a:off x="5428314" y="3582015"/>
              <a:ext cx="172720" cy="172720"/>
            </a:xfrm>
            <a:prstGeom prst="ellipse">
              <a:avLst/>
            </a:prstGeom>
            <a:solidFill>
              <a:srgbClr val="766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687394" y="3582015"/>
              <a:ext cx="172720" cy="172720"/>
            </a:xfrm>
            <a:prstGeom prst="ellipse">
              <a:avLst/>
            </a:prstGeom>
            <a:solidFill>
              <a:srgbClr val="DEC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946474" y="3582015"/>
              <a:ext cx="172720" cy="172720"/>
            </a:xfrm>
            <a:prstGeom prst="ellipse">
              <a:avLst/>
            </a:prstGeom>
            <a:solidFill>
              <a:srgbClr val="F7E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6205554" y="3582015"/>
              <a:ext cx="172720" cy="172720"/>
            </a:xfrm>
            <a:prstGeom prst="ellipse">
              <a:avLst/>
            </a:prstGeom>
            <a:solidFill>
              <a:srgbClr val="EDA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551A27F-4DA4-41CE-9266-E6860B181EFB}"/>
              </a:ext>
            </a:extLst>
          </p:cNvPr>
          <p:cNvSpPr txBox="1"/>
          <p:nvPr/>
        </p:nvSpPr>
        <p:spPr>
          <a:xfrm>
            <a:off x="1171254" y="1012565"/>
            <a:ext cx="102761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IOS 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端：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	1. 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使用</a:t>
            </a:r>
            <a:r>
              <a:rPr lang="en-US" altLang="zh-CN" sz="2800" dirty="0" err="1">
                <a:latin typeface="等线" panose="02010600030101010101" pitchFamily="2" charset="-122"/>
                <a:ea typeface="等线" panose="02010600030101010101" pitchFamily="2" charset="-122"/>
              </a:rPr>
              <a:t>UIKit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搭建界面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	2.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利用</a:t>
            </a:r>
            <a:r>
              <a:rPr lang="en-US" altLang="zh-CN" sz="2800" dirty="0" err="1">
                <a:latin typeface="等线" panose="02010600030101010101" pitchFamily="2" charset="-122"/>
                <a:ea typeface="等线" panose="02010600030101010101" pitchFamily="2" charset="-122"/>
              </a:rPr>
              <a:t>Alamofire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网络库封装网络请求和解析与后端连接</a:t>
            </a:r>
          </a:p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	3.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使用</a:t>
            </a:r>
            <a:r>
              <a:rPr lang="en-US" altLang="zh-CN" sz="2800" dirty="0" err="1">
                <a:latin typeface="等线" panose="02010600030101010101" pitchFamily="2" charset="-122"/>
                <a:ea typeface="等线" panose="02010600030101010101" pitchFamily="2" charset="-122"/>
              </a:rPr>
              <a:t>UserDefaults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本地化部分用户数据</a:t>
            </a:r>
          </a:p>
          <a:p>
            <a:endParaRPr lang="zh-CN" altLang="en-US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zh-CN" altLang="en-US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E3F7E5-314E-43F2-90F4-860206C8B4E5}"/>
              </a:ext>
            </a:extLst>
          </p:cNvPr>
          <p:cNvSpPr txBox="1"/>
          <p:nvPr/>
        </p:nvSpPr>
        <p:spPr>
          <a:xfrm>
            <a:off x="1151884" y="2782280"/>
            <a:ext cx="95846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后端：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	1. 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利用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gin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框架与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IOS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端通信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	2. 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使用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gorm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对数据库进行操作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	3. </a:t>
            </a:r>
            <a:r>
              <a:rPr lang="en-US" altLang="zh-CN" sz="2800" dirty="0" err="1">
                <a:latin typeface="等线" panose="02010600030101010101" pitchFamily="2" charset="-122"/>
                <a:ea typeface="等线" panose="02010600030101010101" pitchFamily="2" charset="-122"/>
              </a:rPr>
              <a:t>mysql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用于储存用户信息、日记内容以及心情记录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F268B6-5C44-46BC-9264-993BCF6ADCF9}"/>
              </a:ext>
            </a:extLst>
          </p:cNvPr>
          <p:cNvSpPr txBox="1"/>
          <p:nvPr/>
        </p:nvSpPr>
        <p:spPr>
          <a:xfrm>
            <a:off x="1065524" y="4598162"/>
            <a:ext cx="81679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部分：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	1.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使用</a:t>
            </a:r>
            <a:r>
              <a:rPr lang="en-US" altLang="zh-CN" sz="2800" dirty="0" err="1">
                <a:latin typeface="等线" panose="02010600030101010101" pitchFamily="2" charset="-122"/>
                <a:ea typeface="等线" panose="02010600030101010101" pitchFamily="2" charset="-122"/>
              </a:rPr>
              <a:t>django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框架与后端通信</a:t>
            </a:r>
          </a:p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	2.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使用</a:t>
            </a:r>
            <a:r>
              <a:rPr lang="en-US" altLang="zh-CN" sz="2800" dirty="0" err="1">
                <a:latin typeface="等线" panose="02010600030101010101" pitchFamily="2" charset="-122"/>
                <a:ea typeface="等线" panose="02010600030101010101" pitchFamily="2" charset="-122"/>
              </a:rPr>
              <a:t>lightGBM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训练模型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另外将歌词向量化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</a:p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	3.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使用相似矩阵在用户之间进行互相推荐</a:t>
            </a:r>
          </a:p>
        </p:txBody>
      </p:sp>
    </p:spTree>
    <p:extLst>
      <p:ext uri="{BB962C8B-B14F-4D97-AF65-F5344CB8AC3E}">
        <p14:creationId xmlns:p14="http://schemas.microsoft.com/office/powerpoint/2010/main" val="298952655"/>
      </p:ext>
    </p:extLst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023E87-224F-49EC-9A65-7EB19B5376FD}"/>
              </a:ext>
            </a:extLst>
          </p:cNvPr>
          <p:cNvSpPr txBox="1"/>
          <p:nvPr/>
        </p:nvSpPr>
        <p:spPr>
          <a:xfrm>
            <a:off x="547364" y="366234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851tegakizatsu" panose="02000600000000000000" pitchFamily="2" charset="-128"/>
              </a:rPr>
              <a:t>2 </a:t>
            </a: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851tegakizatsu" panose="02000600000000000000" pitchFamily="2" charset="-128"/>
              </a:rPr>
              <a:t>实现 </a:t>
            </a:r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851tegakizatsu" panose="02000600000000000000" pitchFamily="2" charset="-128"/>
              </a:rPr>
              <a:t>– </a:t>
            </a: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851tegakizatsu" panose="02000600000000000000" pitchFamily="2" charset="-128"/>
              </a:rPr>
              <a:t>项目架构设计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96BAD7-5CC1-41A0-A0B5-4869E3C67D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82"/>
          <a:stretch/>
        </p:blipFill>
        <p:spPr>
          <a:xfrm>
            <a:off x="2426764" y="854524"/>
            <a:ext cx="7833655" cy="573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92747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7296DA-2A89-4942-86FA-19F6F2DBF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927"/>
          <a:stretch/>
        </p:blipFill>
        <p:spPr>
          <a:xfrm>
            <a:off x="3597710" y="685187"/>
            <a:ext cx="4327089" cy="60175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D899A2-A87A-4270-9FD6-FAFD5EA496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415"/>
          <a:stretch/>
        </p:blipFill>
        <p:spPr>
          <a:xfrm>
            <a:off x="7793953" y="155259"/>
            <a:ext cx="3158297" cy="58964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D40907B-75FB-4899-A261-D4DB9291447C}"/>
              </a:ext>
            </a:extLst>
          </p:cNvPr>
          <p:cNvSpPr txBox="1"/>
          <p:nvPr/>
        </p:nvSpPr>
        <p:spPr>
          <a:xfrm>
            <a:off x="403857" y="1688705"/>
            <a:ext cx="31183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我们是如何合作的？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Git Log</a:t>
            </a:r>
          </a:p>
          <a:p>
            <a:pPr marL="285750" indent="-285750">
              <a:buFontTx/>
              <a:buChar char="-"/>
            </a:pP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完备的本地测试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Tx/>
              <a:buChar char="-"/>
            </a:pP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完善的文档</a:t>
            </a:r>
            <a:endParaRPr lang="en-US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E1D2C5-842B-4E11-9351-2FD4E7D6CDFE}"/>
              </a:ext>
            </a:extLst>
          </p:cNvPr>
          <p:cNvSpPr txBox="1"/>
          <p:nvPr/>
        </p:nvSpPr>
        <p:spPr>
          <a:xfrm>
            <a:off x="547364" y="366234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851tegakizatsu" panose="02000600000000000000" pitchFamily="2" charset="-128"/>
              </a:rPr>
              <a:t>2 </a:t>
            </a: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851tegakizatsu" panose="02000600000000000000" pitchFamily="2" charset="-128"/>
              </a:rPr>
              <a:t>实现 </a:t>
            </a:r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851tegakizatsu" panose="02000600000000000000" pitchFamily="2" charset="-128"/>
              </a:rPr>
              <a:t>– </a:t>
            </a: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851tegakizatsu" panose="02000600000000000000" pitchFamily="2" charset="-128"/>
              </a:rPr>
              <a:t>合作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25C4F3-89A0-493C-A0E2-86891956E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746" y="3095608"/>
            <a:ext cx="7239008" cy="127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778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p3sfxtq">
      <a:majorFont>
        <a:latin typeface="Arial" panose="020F0302020204030204"/>
        <a:ea typeface="阿里巴巴普惠体 2.0 55 Regular"/>
        <a:cs typeface=""/>
      </a:majorFont>
      <a:minorFont>
        <a:latin typeface="Arial" panose="020F0502020204030204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p3sfxtq">
      <a:majorFont>
        <a:latin typeface="Arial" panose="020F0302020204030204"/>
        <a:ea typeface="阿里巴巴普惠体 2.0 55 Regular"/>
        <a:cs typeface=""/>
      </a:majorFont>
      <a:minorFont>
        <a:latin typeface="Arial" panose="020F0502020204030204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856</Words>
  <Application>Microsoft Macintosh PowerPoint</Application>
  <PresentationFormat>Widescreen</PresentationFormat>
  <Paragraphs>114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851tegakizatsu</vt:lpstr>
      <vt:lpstr>等线</vt:lpstr>
      <vt:lpstr>幼圆</vt:lpstr>
      <vt:lpstr>阿里巴巴普惠体 2.0 55 Regular</vt:lpstr>
      <vt:lpstr>Arial</vt:lpstr>
      <vt:lpstr>Calibri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www.51pptmob an.com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简约莫兰迪工作汇报ppt模板</dc:title>
  <dc:subject>莫兰迪</dc:subject>
  <dc:creator>51PPT模板网</dc:creator>
  <cp:keywords>www.51pptmoban.com</cp:keywords>
  <dc:description>www.51pptmo ban.com</dc:description>
  <cp:lastModifiedBy>Microsoft Office User</cp:lastModifiedBy>
  <cp:revision>248</cp:revision>
  <dcterms:created xsi:type="dcterms:W3CDTF">2019-09-29T07:58:18Z</dcterms:created>
  <dcterms:modified xsi:type="dcterms:W3CDTF">2021-12-22T06:52:38Z</dcterms:modified>
</cp:coreProperties>
</file>